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9" r:id="rId4"/>
    <p:sldId id="269" r:id="rId5"/>
    <p:sldId id="268" r:id="rId6"/>
    <p:sldId id="260" r:id="rId7"/>
    <p:sldId id="261" r:id="rId8"/>
    <p:sldId id="271" r:id="rId9"/>
    <p:sldId id="272" r:id="rId10"/>
    <p:sldId id="273" r:id="rId11"/>
    <p:sldId id="275" r:id="rId12"/>
    <p:sldId id="274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F7FB"/>
    <a:srgbClr val="031F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69588" autoAdjust="0"/>
  </p:normalViewPr>
  <p:slideViewPr>
    <p:cSldViewPr snapToGrid="0">
      <p:cViewPr varScale="1">
        <p:scale>
          <a:sx n="77" d="100"/>
          <a:sy n="77" d="100"/>
        </p:scale>
        <p:origin x="19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501DEA-74D6-4B8E-A79E-1C7FB25B925F}" type="datetimeFigureOut">
              <a:rPr lang="en-US" smtClean="0"/>
              <a:t>12/22/2024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AD61AF-BE06-416B-8088-D90403A0CD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0417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Ви </a:t>
            </a:r>
            <a:r>
              <a:rPr lang="ru-RU" dirty="0" err="1"/>
              <a:t>благодарам</a:t>
            </a:r>
            <a:r>
              <a:rPr lang="ru-RU" dirty="0"/>
              <a:t> </a:t>
            </a:r>
            <a:r>
              <a:rPr lang="ru-RU" dirty="0" err="1"/>
              <a:t>професоре</a:t>
            </a:r>
            <a:r>
              <a:rPr lang="ru-RU" dirty="0"/>
              <a:t>, </a:t>
            </a:r>
            <a:r>
              <a:rPr lang="ru-RU" dirty="0" err="1"/>
              <a:t>благодарам</a:t>
            </a:r>
            <a:r>
              <a:rPr lang="ru-RU" dirty="0"/>
              <a:t> и на сите </a:t>
            </a:r>
            <a:r>
              <a:rPr lang="ru-RU" dirty="0" err="1"/>
              <a:t>што</a:t>
            </a:r>
            <a:r>
              <a:rPr lang="ru-RU" dirty="0"/>
              <a:t> </a:t>
            </a:r>
            <a:r>
              <a:rPr lang="ru-RU" dirty="0" err="1"/>
              <a:t>сте</a:t>
            </a:r>
            <a:r>
              <a:rPr lang="ru-RU" dirty="0"/>
              <a:t> </a:t>
            </a:r>
            <a:r>
              <a:rPr lang="ru-RU" dirty="0" err="1"/>
              <a:t>овде</a:t>
            </a:r>
            <a:r>
              <a:rPr lang="ru-RU" dirty="0"/>
              <a:t> </a:t>
            </a:r>
            <a:r>
              <a:rPr lang="ru-RU" dirty="0" err="1"/>
              <a:t>денес</a:t>
            </a:r>
            <a:r>
              <a:rPr lang="ru-RU" dirty="0"/>
              <a:t> да </a:t>
            </a:r>
            <a:r>
              <a:rPr lang="ru-RU" dirty="0" err="1"/>
              <a:t>ја</a:t>
            </a:r>
            <a:r>
              <a:rPr lang="ru-RU" dirty="0"/>
              <a:t> проследите </a:t>
            </a:r>
            <a:r>
              <a:rPr lang="ru-RU" dirty="0" err="1"/>
              <a:t>презентацијата</a:t>
            </a:r>
            <a:r>
              <a:rPr lang="ru-RU" dirty="0"/>
              <a:t> на </a:t>
            </a:r>
            <a:r>
              <a:rPr lang="ru-RU" dirty="0" err="1"/>
              <a:t>мојата</a:t>
            </a:r>
            <a:r>
              <a:rPr lang="ru-RU" dirty="0"/>
              <a:t> </a:t>
            </a:r>
            <a:r>
              <a:rPr lang="ru-RU" dirty="0" err="1"/>
              <a:t>дипломска</a:t>
            </a:r>
            <a:r>
              <a:rPr lang="ru-RU" dirty="0"/>
              <a:t> работа на </a:t>
            </a:r>
            <a:r>
              <a:rPr lang="ru-RU" dirty="0" err="1"/>
              <a:t>која</a:t>
            </a:r>
            <a:r>
              <a:rPr lang="ru-RU" dirty="0"/>
              <a:t> </a:t>
            </a:r>
            <a:r>
              <a:rPr lang="ru-RU" dirty="0" err="1"/>
              <a:t>работев</a:t>
            </a:r>
            <a:r>
              <a:rPr lang="ru-RU" dirty="0"/>
              <a:t> </a:t>
            </a:r>
            <a:r>
              <a:rPr lang="ru-RU" dirty="0" err="1"/>
              <a:t>изминатиот</a:t>
            </a:r>
            <a:r>
              <a:rPr lang="ru-RU" dirty="0"/>
              <a:t> период.</a:t>
            </a:r>
          </a:p>
          <a:p>
            <a:endParaRPr lang="ru-RU" dirty="0"/>
          </a:p>
          <a:p>
            <a:r>
              <a:rPr lang="ru-RU" dirty="0"/>
              <a:t>Како </a:t>
            </a:r>
            <a:r>
              <a:rPr lang="ru-RU" dirty="0" err="1"/>
              <a:t>што</a:t>
            </a:r>
            <a:r>
              <a:rPr lang="ru-RU" dirty="0"/>
              <a:t> сите </a:t>
            </a:r>
            <a:r>
              <a:rPr lang="ru-RU" dirty="0" err="1"/>
              <a:t>знаеме</a:t>
            </a:r>
            <a:r>
              <a:rPr lang="ru-RU" dirty="0"/>
              <a:t>, </a:t>
            </a:r>
            <a:r>
              <a:rPr lang="ru-RU" dirty="0" err="1"/>
              <a:t>дигитализацијата</a:t>
            </a:r>
            <a:r>
              <a:rPr lang="ru-RU" dirty="0"/>
              <a:t> е неизбежна, а со </a:t>
            </a:r>
            <a:r>
              <a:rPr lang="ru-RU" dirty="0" err="1"/>
              <a:t>тоа</a:t>
            </a:r>
            <a:r>
              <a:rPr lang="ru-RU" dirty="0"/>
              <a:t> и </a:t>
            </a:r>
            <a:r>
              <a:rPr lang="ru-RU" dirty="0" err="1"/>
              <a:t>користењето</a:t>
            </a:r>
            <a:r>
              <a:rPr lang="ru-RU" dirty="0"/>
              <a:t> на </a:t>
            </a:r>
            <a:r>
              <a:rPr lang="ru-RU" dirty="0" err="1"/>
              <a:t>онлајн</a:t>
            </a:r>
            <a:r>
              <a:rPr lang="ru-RU" dirty="0"/>
              <a:t> </a:t>
            </a:r>
            <a:r>
              <a:rPr lang="ru-RU" dirty="0" err="1"/>
              <a:t>формите</a:t>
            </a:r>
            <a:r>
              <a:rPr lang="ru-RU" dirty="0"/>
              <a:t> како дел од </a:t>
            </a:r>
            <a:r>
              <a:rPr lang="ru-RU" dirty="0" err="1"/>
              <a:t>секојдневната</a:t>
            </a:r>
            <a:r>
              <a:rPr lang="ru-RU" dirty="0"/>
              <a:t> </a:t>
            </a:r>
            <a:r>
              <a:rPr lang="ru-RU" dirty="0" err="1"/>
              <a:t>комуникација</a:t>
            </a:r>
            <a:r>
              <a:rPr lang="ru-RU" dirty="0"/>
              <a:t> и размена на </a:t>
            </a:r>
            <a:r>
              <a:rPr lang="ru-RU" dirty="0" err="1"/>
              <a:t>податоци</a:t>
            </a:r>
            <a:r>
              <a:rPr lang="ru-RU" dirty="0"/>
              <a:t>. </a:t>
            </a:r>
            <a:r>
              <a:rPr lang="ru-RU" dirty="0" err="1"/>
              <a:t>Имено</a:t>
            </a:r>
            <a:r>
              <a:rPr lang="ru-RU" dirty="0"/>
              <a:t>, за </a:t>
            </a:r>
            <a:r>
              <a:rPr lang="ru-RU" dirty="0" err="1"/>
              <a:t>секоја</a:t>
            </a:r>
            <a:r>
              <a:rPr lang="ru-RU" dirty="0"/>
              <a:t> </a:t>
            </a:r>
            <a:r>
              <a:rPr lang="ru-RU" dirty="0" err="1"/>
              <a:t>комуникација</a:t>
            </a:r>
            <a:r>
              <a:rPr lang="ru-RU" dirty="0"/>
              <a:t> </a:t>
            </a:r>
            <a:r>
              <a:rPr lang="ru-RU" dirty="0" err="1"/>
              <a:t>која</a:t>
            </a:r>
            <a:r>
              <a:rPr lang="ru-RU" dirty="0"/>
              <a:t> </a:t>
            </a:r>
            <a:r>
              <a:rPr lang="ru-RU" dirty="0" err="1"/>
              <a:t>што</a:t>
            </a:r>
            <a:r>
              <a:rPr lang="ru-RU" dirty="0"/>
              <a:t> се </a:t>
            </a:r>
            <a:r>
              <a:rPr lang="ru-RU" dirty="0" err="1"/>
              <a:t>одвива</a:t>
            </a:r>
            <a:r>
              <a:rPr lang="ru-RU" dirty="0"/>
              <a:t> </a:t>
            </a:r>
            <a:r>
              <a:rPr lang="ru-RU" dirty="0" err="1"/>
              <a:t>преку</a:t>
            </a:r>
            <a:r>
              <a:rPr lang="ru-RU" dirty="0"/>
              <a:t> веб, а не е чет во </a:t>
            </a:r>
            <a:r>
              <a:rPr lang="ru-RU" dirty="0" err="1"/>
              <a:t>реално</a:t>
            </a:r>
            <a:r>
              <a:rPr lang="ru-RU" dirty="0"/>
              <a:t> </a:t>
            </a:r>
            <a:r>
              <a:rPr lang="ru-RU" dirty="0" err="1"/>
              <a:t>време</a:t>
            </a:r>
            <a:r>
              <a:rPr lang="ru-RU" dirty="0"/>
              <a:t> или </a:t>
            </a:r>
            <a:r>
              <a:rPr lang="ru-RU" dirty="0" err="1"/>
              <a:t>директен</a:t>
            </a:r>
            <a:r>
              <a:rPr lang="ru-RU" dirty="0"/>
              <a:t> </a:t>
            </a:r>
            <a:r>
              <a:rPr lang="ru-RU" dirty="0" err="1"/>
              <a:t>емаил</a:t>
            </a:r>
            <a:r>
              <a:rPr lang="ru-RU" dirty="0"/>
              <a:t>, се </a:t>
            </a:r>
            <a:r>
              <a:rPr lang="ru-RU" dirty="0" err="1"/>
              <a:t>користат</a:t>
            </a:r>
            <a:r>
              <a:rPr lang="ru-RU" dirty="0"/>
              <a:t> </a:t>
            </a:r>
            <a:r>
              <a:rPr lang="ru-RU" dirty="0" err="1"/>
              <a:t>онлајн</a:t>
            </a:r>
            <a:r>
              <a:rPr lang="ru-RU" dirty="0"/>
              <a:t> </a:t>
            </a:r>
            <a:r>
              <a:rPr lang="ru-RU" dirty="0" err="1"/>
              <a:t>формите</a:t>
            </a:r>
            <a:r>
              <a:rPr lang="ru-RU" dirty="0"/>
              <a:t>. На пример, </a:t>
            </a:r>
            <a:r>
              <a:rPr lang="ru-RU" dirty="0" err="1"/>
              <a:t>контактирање</a:t>
            </a:r>
            <a:r>
              <a:rPr lang="ru-RU" dirty="0"/>
              <a:t>, регистрации, резервации </a:t>
            </a:r>
            <a:r>
              <a:rPr lang="ru-RU" dirty="0" err="1"/>
              <a:t>преку</a:t>
            </a:r>
            <a:r>
              <a:rPr lang="ru-RU" dirty="0"/>
              <a:t> веб </a:t>
            </a:r>
            <a:r>
              <a:rPr lang="ru-RU" dirty="0" err="1"/>
              <a:t>страници</a:t>
            </a:r>
            <a:r>
              <a:rPr lang="ru-RU" dirty="0"/>
              <a:t>, </a:t>
            </a:r>
            <a:r>
              <a:rPr lang="ru-RU" dirty="0" err="1"/>
              <a:t>понатаму</a:t>
            </a:r>
            <a:r>
              <a:rPr lang="ru-RU" dirty="0"/>
              <a:t> </a:t>
            </a:r>
            <a:r>
              <a:rPr lang="ru-RU" dirty="0" err="1"/>
              <a:t>анкети</a:t>
            </a:r>
            <a:r>
              <a:rPr lang="ru-RU" dirty="0"/>
              <a:t> и </a:t>
            </a:r>
            <a:r>
              <a:rPr lang="ru-RU" dirty="0" err="1"/>
              <a:t>истражувања</a:t>
            </a:r>
            <a:r>
              <a:rPr lang="ru-RU" dirty="0"/>
              <a:t>, и сите </a:t>
            </a:r>
            <a:r>
              <a:rPr lang="ru-RU" dirty="0" err="1"/>
              <a:t>други</a:t>
            </a:r>
            <a:r>
              <a:rPr lang="ru-RU" dirty="0"/>
              <a:t> акции за кои е потребно </a:t>
            </a:r>
            <a:r>
              <a:rPr lang="ru-RU" dirty="0" err="1"/>
              <a:t>прибирање</a:t>
            </a:r>
            <a:r>
              <a:rPr lang="ru-RU" dirty="0"/>
              <a:t> на </a:t>
            </a:r>
            <a:r>
              <a:rPr lang="ru-RU" dirty="0" err="1"/>
              <a:t>податоци</a:t>
            </a:r>
            <a:r>
              <a:rPr lang="ru-RU" dirty="0"/>
              <a:t> од </a:t>
            </a:r>
            <a:r>
              <a:rPr lang="ru-RU" dirty="0" err="1"/>
              <a:t>други</a:t>
            </a:r>
            <a:r>
              <a:rPr lang="ru-RU" dirty="0"/>
              <a:t> лица.</a:t>
            </a:r>
          </a:p>
          <a:p>
            <a:endParaRPr lang="ru-RU" dirty="0"/>
          </a:p>
          <a:p>
            <a:r>
              <a:rPr lang="ru-RU" dirty="0"/>
              <a:t>И </a:t>
            </a:r>
            <a:r>
              <a:rPr lang="ru-RU" dirty="0" err="1"/>
              <a:t>покрај</a:t>
            </a:r>
            <a:r>
              <a:rPr lang="ru-RU" dirty="0"/>
              <a:t> </a:t>
            </a:r>
            <a:r>
              <a:rPr lang="ru-RU" dirty="0" err="1"/>
              <a:t>широката</a:t>
            </a:r>
            <a:r>
              <a:rPr lang="ru-RU" dirty="0"/>
              <a:t> </a:t>
            </a:r>
            <a:r>
              <a:rPr lang="ru-RU" dirty="0" err="1"/>
              <a:t>употреба</a:t>
            </a:r>
            <a:r>
              <a:rPr lang="ru-RU" dirty="0"/>
              <a:t> на </a:t>
            </a:r>
            <a:r>
              <a:rPr lang="ru-RU" dirty="0" err="1"/>
              <a:t>формите</a:t>
            </a:r>
            <a:r>
              <a:rPr lang="ru-RU" dirty="0"/>
              <a:t>, голем дел од </a:t>
            </a:r>
            <a:r>
              <a:rPr lang="ru-RU" dirty="0" err="1"/>
              <a:t>корисниците</a:t>
            </a:r>
            <a:r>
              <a:rPr lang="ru-RU" dirty="0"/>
              <a:t> се </a:t>
            </a:r>
            <a:r>
              <a:rPr lang="ru-RU" dirty="0" err="1"/>
              <a:t>соочуваат</a:t>
            </a:r>
            <a:r>
              <a:rPr lang="ru-RU" dirty="0"/>
              <a:t> со </a:t>
            </a:r>
            <a:r>
              <a:rPr lang="ru-RU" dirty="0" err="1"/>
              <a:t>предизвици</a:t>
            </a:r>
            <a:r>
              <a:rPr lang="ru-RU" dirty="0"/>
              <a:t> при </a:t>
            </a:r>
            <a:r>
              <a:rPr lang="ru-RU" dirty="0" err="1"/>
              <a:t>нивното</a:t>
            </a:r>
            <a:r>
              <a:rPr lang="ru-RU" dirty="0"/>
              <a:t> </a:t>
            </a:r>
            <a:r>
              <a:rPr lang="ru-RU" dirty="0" err="1"/>
              <a:t>креирање</a:t>
            </a:r>
            <a:r>
              <a:rPr lang="ru-RU" dirty="0"/>
              <a:t> и </a:t>
            </a:r>
            <a:r>
              <a:rPr lang="ru-RU" dirty="0" err="1"/>
              <a:t>управување</a:t>
            </a:r>
            <a:r>
              <a:rPr lang="ru-RU" dirty="0"/>
              <a:t>. </a:t>
            </a:r>
            <a:r>
              <a:rPr lang="ru-RU" dirty="0" err="1"/>
              <a:t>Целта</a:t>
            </a:r>
            <a:r>
              <a:rPr lang="ru-RU" dirty="0"/>
              <a:t> на </a:t>
            </a:r>
            <a:r>
              <a:rPr lang="ru-RU" dirty="0" err="1"/>
              <a:t>оваа</a:t>
            </a:r>
            <a:r>
              <a:rPr lang="ru-RU" dirty="0"/>
              <a:t> </a:t>
            </a:r>
            <a:r>
              <a:rPr lang="ru-RU" dirty="0" err="1"/>
              <a:t>дипломска</a:t>
            </a:r>
            <a:r>
              <a:rPr lang="ru-RU" dirty="0"/>
              <a:t> е да го </a:t>
            </a:r>
            <a:r>
              <a:rPr lang="ru-RU" dirty="0" err="1"/>
              <a:t>прикаже</a:t>
            </a:r>
            <a:r>
              <a:rPr lang="ru-RU" dirty="0"/>
              <a:t> </a:t>
            </a:r>
            <a:r>
              <a:rPr lang="ru-RU" dirty="0" err="1"/>
              <a:t>процесот</a:t>
            </a:r>
            <a:r>
              <a:rPr lang="ru-RU" dirty="0"/>
              <a:t> на </a:t>
            </a:r>
            <a:r>
              <a:rPr lang="ru-RU" dirty="0" err="1"/>
              <a:t>развој</a:t>
            </a:r>
            <a:r>
              <a:rPr lang="ru-RU" dirty="0"/>
              <a:t> на </a:t>
            </a:r>
            <a:r>
              <a:rPr lang="ru-RU" dirty="0" err="1"/>
              <a:t>една</a:t>
            </a:r>
            <a:r>
              <a:rPr lang="ru-RU" dirty="0"/>
              <a:t> веб </a:t>
            </a:r>
            <a:r>
              <a:rPr lang="ru-RU" dirty="0" err="1"/>
              <a:t>апликација</a:t>
            </a:r>
            <a:r>
              <a:rPr lang="ru-RU" dirty="0"/>
              <a:t> </a:t>
            </a:r>
            <a:r>
              <a:rPr lang="ru-RU" dirty="0" err="1"/>
              <a:t>која</a:t>
            </a:r>
            <a:r>
              <a:rPr lang="ru-RU" dirty="0"/>
              <a:t> го </a:t>
            </a:r>
            <a:r>
              <a:rPr lang="ru-RU" dirty="0" err="1"/>
              <a:t>решава</a:t>
            </a:r>
            <a:r>
              <a:rPr lang="ru-RU" dirty="0"/>
              <a:t> </a:t>
            </a:r>
            <a:r>
              <a:rPr lang="ru-RU" dirty="0" err="1"/>
              <a:t>токму</a:t>
            </a:r>
            <a:r>
              <a:rPr lang="ru-RU" dirty="0"/>
              <a:t> </a:t>
            </a:r>
            <a:r>
              <a:rPr lang="ru-RU" dirty="0" err="1"/>
              <a:t>тој</a:t>
            </a:r>
            <a:r>
              <a:rPr lang="ru-RU" dirty="0"/>
              <a:t> проблем, </a:t>
            </a:r>
            <a:r>
              <a:rPr lang="ru-RU" dirty="0" err="1"/>
              <a:t>односно</a:t>
            </a:r>
            <a:r>
              <a:rPr lang="ru-RU" dirty="0"/>
              <a:t> </a:t>
            </a:r>
            <a:r>
              <a:rPr lang="ru-RU" dirty="0" err="1"/>
              <a:t>овозможува</a:t>
            </a:r>
            <a:r>
              <a:rPr lang="ru-RU" dirty="0"/>
              <a:t> интуитивен и </a:t>
            </a:r>
            <a:r>
              <a:rPr lang="ru-RU" dirty="0" err="1"/>
              <a:t>лесен</a:t>
            </a:r>
            <a:r>
              <a:rPr lang="ru-RU" dirty="0"/>
              <a:t> начин за </a:t>
            </a:r>
            <a:r>
              <a:rPr lang="ru-RU" dirty="0" err="1"/>
              <a:t>креирање</a:t>
            </a:r>
            <a:r>
              <a:rPr lang="ru-RU" dirty="0"/>
              <a:t> и </a:t>
            </a:r>
            <a:r>
              <a:rPr lang="ru-RU" dirty="0" err="1"/>
              <a:t>споделување</a:t>
            </a:r>
            <a:r>
              <a:rPr lang="ru-RU" dirty="0"/>
              <a:t> на </a:t>
            </a:r>
            <a:r>
              <a:rPr lang="ru-RU" dirty="0" err="1"/>
              <a:t>форми</a:t>
            </a:r>
            <a:r>
              <a:rPr lang="ru-RU" dirty="0"/>
              <a:t> од кои </a:t>
            </a:r>
            <a:r>
              <a:rPr lang="ru-RU" dirty="0" err="1"/>
              <a:t>потоа</a:t>
            </a:r>
            <a:r>
              <a:rPr lang="ru-RU" dirty="0"/>
              <a:t> се </a:t>
            </a:r>
            <a:r>
              <a:rPr lang="ru-RU" dirty="0" err="1"/>
              <a:t>прибираат</a:t>
            </a:r>
            <a:r>
              <a:rPr lang="ru-RU" dirty="0"/>
              <a:t> и </a:t>
            </a:r>
            <a:r>
              <a:rPr lang="ru-RU" dirty="0" err="1"/>
              <a:t>менаџираат</a:t>
            </a:r>
            <a:r>
              <a:rPr lang="ru-RU" dirty="0"/>
              <a:t> </a:t>
            </a:r>
            <a:r>
              <a:rPr lang="ru-RU" dirty="0" err="1"/>
              <a:t>одговори</a:t>
            </a:r>
            <a:r>
              <a:rPr lang="ru-RU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D61AF-BE06-416B-8088-D90403A0CD0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7921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mk-MK" dirty="0"/>
              <a:t>Регистрација и најава</a:t>
            </a:r>
          </a:p>
          <a:p>
            <a:pPr marL="171450" indent="-171450">
              <a:buFontTx/>
              <a:buChar char="-"/>
            </a:pPr>
            <a:r>
              <a:rPr lang="mk-MK" dirty="0"/>
              <a:t>Автоматско креирање на проект и две форми</a:t>
            </a:r>
          </a:p>
          <a:p>
            <a:pPr marL="171450" indent="-171450">
              <a:buFontTx/>
              <a:buChar char="-"/>
            </a:pPr>
            <a:r>
              <a:rPr lang="mk-MK" dirty="0"/>
              <a:t>Креирање на нова форма со име и боја за распознавање</a:t>
            </a:r>
          </a:p>
          <a:p>
            <a:pPr marL="171450" indent="-171450">
              <a:buFontTx/>
              <a:buChar char="-"/>
            </a:pPr>
            <a:r>
              <a:rPr lang="mk-MK" dirty="0"/>
              <a:t>Типови а форми</a:t>
            </a:r>
          </a:p>
          <a:p>
            <a:pPr marL="171450" indent="-171450">
              <a:buFontTx/>
              <a:buChar char="-"/>
            </a:pPr>
            <a:r>
              <a:rPr lang="en-US" dirty="0"/>
              <a:t>Form builder, </a:t>
            </a:r>
            <a:r>
              <a:rPr lang="mk-MK" dirty="0"/>
              <a:t>додавање на нов ред и избирање на </a:t>
            </a:r>
            <a:r>
              <a:rPr lang="en-US" dirty="0"/>
              <a:t>layout, </a:t>
            </a:r>
            <a:r>
              <a:rPr lang="mk-MK" dirty="0"/>
              <a:t>додавање на полиња, наслов, ажурирање на полињата</a:t>
            </a:r>
          </a:p>
          <a:p>
            <a:pPr marL="171450" indent="-171450">
              <a:buFontTx/>
              <a:buChar char="-"/>
            </a:pPr>
            <a:r>
              <a:rPr lang="mk-MK" dirty="0"/>
              <a:t>Зачувување, приказ и испраќање на одговор, приказ на одговорот</a:t>
            </a:r>
          </a:p>
          <a:p>
            <a:pPr marL="171450" indent="-171450">
              <a:buFontTx/>
              <a:buChar char="-"/>
            </a:pPr>
            <a:r>
              <a:rPr lang="mk-MK" dirty="0"/>
              <a:t>АИ форма, внес на барање, одговор од АИ, приказ и едитирање исто како кај форм билдер, приказ испраќање</a:t>
            </a:r>
          </a:p>
          <a:p>
            <a:pPr marL="171450" indent="-171450">
              <a:buFontTx/>
              <a:buChar char="-"/>
            </a:pPr>
            <a:r>
              <a:rPr lang="mk-MK" dirty="0"/>
              <a:t>Форма со код, за технички лица со користење на ендпоинт</a:t>
            </a:r>
          </a:p>
          <a:p>
            <a:pPr marL="171450" indent="-171450">
              <a:buFontTx/>
              <a:buChar char="-"/>
            </a:pPr>
            <a:r>
              <a:rPr lang="mk-MK" dirty="0"/>
              <a:t>Одговори, филтрирање и преземање на документ</a:t>
            </a:r>
          </a:p>
          <a:p>
            <a:pPr marL="171450" indent="-171450">
              <a:buFontTx/>
              <a:buChar char="-"/>
            </a:pPr>
            <a:r>
              <a:rPr lang="mk-MK" dirty="0"/>
              <a:t>Приказ на сите одговори од проект</a:t>
            </a:r>
          </a:p>
          <a:p>
            <a:pPr marL="171450" indent="-171450">
              <a:buFontTx/>
              <a:buChar char="-"/>
            </a:pPr>
            <a:r>
              <a:rPr lang="mk-MK" dirty="0"/>
              <a:t>Филтрирање, додавање тагови и филтрирање</a:t>
            </a:r>
          </a:p>
          <a:p>
            <a:pPr marL="171450" indent="-171450">
              <a:buFontTx/>
              <a:buChar char="-"/>
            </a:pPr>
            <a:r>
              <a:rPr lang="mk-MK" dirty="0"/>
              <a:t>Менаџирање на тагови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D61AF-BE06-416B-8088-D90403A0CD0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3723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err="1"/>
              <a:t>Што</a:t>
            </a:r>
            <a:r>
              <a:rPr lang="ru-RU" dirty="0"/>
              <a:t> би биле </a:t>
            </a:r>
            <a:r>
              <a:rPr lang="ru-RU" dirty="0" err="1"/>
              <a:t>следните</a:t>
            </a:r>
            <a:r>
              <a:rPr lang="ru-RU" dirty="0"/>
              <a:t> </a:t>
            </a:r>
            <a:r>
              <a:rPr lang="ru-RU" dirty="0" err="1"/>
              <a:t>чекори</a:t>
            </a:r>
            <a:r>
              <a:rPr lang="ru-RU" dirty="0"/>
              <a:t> за </a:t>
            </a:r>
            <a:r>
              <a:rPr lang="ru-RU" dirty="0" err="1"/>
              <a:t>една</a:t>
            </a:r>
            <a:r>
              <a:rPr lang="ru-RU" dirty="0"/>
              <a:t> </a:t>
            </a:r>
            <a:r>
              <a:rPr lang="ru-RU" dirty="0" err="1"/>
              <a:t>ваква</a:t>
            </a:r>
            <a:r>
              <a:rPr lang="ru-RU" dirty="0"/>
              <a:t> </a:t>
            </a:r>
            <a:r>
              <a:rPr lang="ru-RU" dirty="0" err="1"/>
              <a:t>апликација</a:t>
            </a:r>
            <a:r>
              <a:rPr lang="ru-RU" dirty="0"/>
              <a:t>? </a:t>
            </a:r>
            <a:r>
              <a:rPr lang="ru-RU" dirty="0" err="1"/>
              <a:t>Секако</a:t>
            </a:r>
            <a:r>
              <a:rPr lang="ru-RU" dirty="0"/>
              <a:t> </a:t>
            </a:r>
            <a:r>
              <a:rPr lang="ru-RU" dirty="0" err="1"/>
              <a:t>доколку</a:t>
            </a:r>
            <a:r>
              <a:rPr lang="ru-RU" dirty="0"/>
              <a:t> се </a:t>
            </a:r>
            <a:r>
              <a:rPr lang="ru-RU" dirty="0" err="1"/>
              <a:t>размислува</a:t>
            </a:r>
            <a:r>
              <a:rPr lang="ru-RU" dirty="0"/>
              <a:t> за </a:t>
            </a:r>
            <a:r>
              <a:rPr lang="ru-RU" dirty="0" err="1"/>
              <a:t>публикување</a:t>
            </a:r>
            <a:r>
              <a:rPr lang="ru-RU" dirty="0"/>
              <a:t> на </a:t>
            </a:r>
            <a:r>
              <a:rPr lang="ru-RU" dirty="0" err="1"/>
              <a:t>апликацијата</a:t>
            </a:r>
            <a:r>
              <a:rPr lang="ru-RU" dirty="0"/>
              <a:t>, мора </a:t>
            </a:r>
            <a:r>
              <a:rPr lang="ru-RU" dirty="0" err="1"/>
              <a:t>подобро</a:t>
            </a:r>
            <a:r>
              <a:rPr lang="ru-RU" dirty="0"/>
              <a:t> да се </a:t>
            </a:r>
            <a:r>
              <a:rPr lang="ru-RU" dirty="0" err="1"/>
              <a:t>истражи</a:t>
            </a:r>
            <a:r>
              <a:rPr lang="ru-RU" dirty="0"/>
              <a:t> </a:t>
            </a:r>
            <a:r>
              <a:rPr lang="ru-RU" dirty="0" err="1"/>
              <a:t>пазарот</a:t>
            </a:r>
            <a:r>
              <a:rPr lang="ru-RU" dirty="0"/>
              <a:t>, </a:t>
            </a:r>
            <a:r>
              <a:rPr lang="ru-RU" dirty="0" err="1"/>
              <a:t>односно</a:t>
            </a:r>
            <a:r>
              <a:rPr lang="ru-RU" dirty="0"/>
              <a:t> </a:t>
            </a:r>
            <a:r>
              <a:rPr lang="ru-RU" dirty="0" err="1"/>
              <a:t>конкурентните</a:t>
            </a:r>
            <a:r>
              <a:rPr lang="ru-RU" dirty="0"/>
              <a:t> </a:t>
            </a:r>
            <a:r>
              <a:rPr lang="ru-RU" dirty="0" err="1"/>
              <a:t>решенија</a:t>
            </a:r>
            <a:r>
              <a:rPr lang="ru-RU" dirty="0"/>
              <a:t> и </a:t>
            </a:r>
            <a:r>
              <a:rPr lang="ru-RU" dirty="0" err="1"/>
              <a:t>побарувачката</a:t>
            </a:r>
            <a:r>
              <a:rPr lang="ru-RU" dirty="0"/>
              <a:t>. </a:t>
            </a:r>
            <a:r>
              <a:rPr lang="ru-RU" dirty="0" err="1"/>
              <a:t>Потоа</a:t>
            </a:r>
            <a:r>
              <a:rPr lang="ru-RU" dirty="0"/>
              <a:t> да се </a:t>
            </a:r>
            <a:r>
              <a:rPr lang="ru-RU" dirty="0" err="1"/>
              <a:t>подготви</a:t>
            </a:r>
            <a:r>
              <a:rPr lang="ru-RU" dirty="0"/>
              <a:t> добра маркетинг </a:t>
            </a:r>
            <a:r>
              <a:rPr lang="ru-RU" dirty="0" err="1"/>
              <a:t>стратегија</a:t>
            </a:r>
            <a:r>
              <a:rPr lang="ru-RU" dirty="0"/>
              <a:t> со </a:t>
            </a:r>
            <a:r>
              <a:rPr lang="ru-RU" dirty="0" err="1"/>
              <a:t>која</a:t>
            </a:r>
            <a:r>
              <a:rPr lang="ru-RU" dirty="0"/>
              <a:t> </a:t>
            </a:r>
            <a:r>
              <a:rPr lang="ru-RU" dirty="0" err="1"/>
              <a:t>ќе</a:t>
            </a:r>
            <a:r>
              <a:rPr lang="ru-RU" dirty="0"/>
              <a:t> се </a:t>
            </a:r>
            <a:r>
              <a:rPr lang="ru-RU" dirty="0" err="1"/>
              <a:t>допре</a:t>
            </a:r>
            <a:r>
              <a:rPr lang="ru-RU" dirty="0"/>
              <a:t> до </a:t>
            </a:r>
            <a:r>
              <a:rPr lang="ru-RU" dirty="0" err="1"/>
              <a:t>вистинските</a:t>
            </a:r>
            <a:r>
              <a:rPr lang="ru-RU" dirty="0"/>
              <a:t> </a:t>
            </a:r>
            <a:r>
              <a:rPr lang="ru-RU" dirty="0" err="1"/>
              <a:t>луѓе</a:t>
            </a:r>
            <a:r>
              <a:rPr lang="ru-RU" dirty="0"/>
              <a:t> </a:t>
            </a:r>
            <a:r>
              <a:rPr lang="ru-RU" dirty="0" err="1"/>
              <a:t>потенцијални</a:t>
            </a:r>
            <a:r>
              <a:rPr lang="ru-RU" dirty="0"/>
              <a:t> </a:t>
            </a:r>
            <a:r>
              <a:rPr lang="ru-RU" dirty="0" err="1"/>
              <a:t>клиенти</a:t>
            </a:r>
            <a:r>
              <a:rPr lang="ru-RU" dirty="0"/>
              <a:t>. И </a:t>
            </a:r>
            <a:r>
              <a:rPr lang="ru-RU" dirty="0" err="1"/>
              <a:t>секако</a:t>
            </a:r>
            <a:r>
              <a:rPr lang="ru-RU" dirty="0"/>
              <a:t> </a:t>
            </a:r>
            <a:r>
              <a:rPr lang="ru-RU" dirty="0" err="1"/>
              <a:t>бидејќи</a:t>
            </a:r>
            <a:r>
              <a:rPr lang="ru-RU" dirty="0"/>
              <a:t> се </a:t>
            </a:r>
            <a:r>
              <a:rPr lang="ru-RU" dirty="0" err="1"/>
              <a:t>тоа</a:t>
            </a:r>
            <a:r>
              <a:rPr lang="ru-RU" dirty="0"/>
              <a:t> си </a:t>
            </a:r>
            <a:r>
              <a:rPr lang="ru-RU" dirty="0" err="1"/>
              <a:t>има</a:t>
            </a:r>
            <a:r>
              <a:rPr lang="ru-RU" dirty="0"/>
              <a:t> свои </a:t>
            </a:r>
            <a:r>
              <a:rPr lang="ru-RU" dirty="0" err="1"/>
              <a:t>трошоци</a:t>
            </a:r>
            <a:r>
              <a:rPr lang="ru-RU" dirty="0"/>
              <a:t> мора да се </a:t>
            </a:r>
            <a:r>
              <a:rPr lang="ru-RU" dirty="0" err="1"/>
              <a:t>размисли</a:t>
            </a:r>
            <a:r>
              <a:rPr lang="ru-RU" dirty="0"/>
              <a:t> и за </a:t>
            </a:r>
            <a:r>
              <a:rPr lang="ru-RU" dirty="0" err="1"/>
              <a:t>монетизација</a:t>
            </a:r>
            <a:r>
              <a:rPr lang="ru-RU" dirty="0"/>
              <a:t>, </a:t>
            </a:r>
            <a:r>
              <a:rPr lang="ru-RU" dirty="0" err="1"/>
              <a:t>односно</a:t>
            </a:r>
            <a:r>
              <a:rPr lang="ru-RU" dirty="0"/>
              <a:t> </a:t>
            </a:r>
            <a:r>
              <a:rPr lang="ru-RU" dirty="0" err="1"/>
              <a:t>добивање</a:t>
            </a:r>
            <a:r>
              <a:rPr lang="ru-RU" dirty="0"/>
              <a:t> на приход од </a:t>
            </a:r>
            <a:r>
              <a:rPr lang="ru-RU" dirty="0" err="1"/>
              <a:t>истото</a:t>
            </a:r>
            <a:r>
              <a:rPr lang="ru-RU" dirty="0"/>
              <a:t>. </a:t>
            </a:r>
            <a:r>
              <a:rPr lang="ru-RU" dirty="0" err="1"/>
              <a:t>Паралелно</a:t>
            </a:r>
            <a:r>
              <a:rPr lang="ru-RU" dirty="0"/>
              <a:t> со </a:t>
            </a:r>
            <a:r>
              <a:rPr lang="ru-RU" dirty="0" err="1"/>
              <a:t>целиот</a:t>
            </a:r>
            <a:r>
              <a:rPr lang="ru-RU" dirty="0"/>
              <a:t> </a:t>
            </a:r>
            <a:r>
              <a:rPr lang="ru-RU" dirty="0" err="1"/>
              <a:t>тој</a:t>
            </a:r>
            <a:r>
              <a:rPr lang="ru-RU" dirty="0"/>
              <a:t> </a:t>
            </a:r>
            <a:r>
              <a:rPr lang="ru-RU" dirty="0" err="1"/>
              <a:t>процес</a:t>
            </a:r>
            <a:r>
              <a:rPr lang="ru-RU" dirty="0"/>
              <a:t>, а и </a:t>
            </a:r>
            <a:r>
              <a:rPr lang="ru-RU" dirty="0" err="1"/>
              <a:t>понатаму</a:t>
            </a:r>
            <a:r>
              <a:rPr lang="ru-RU" dirty="0"/>
              <a:t> </a:t>
            </a:r>
            <a:r>
              <a:rPr lang="ru-RU" dirty="0" err="1"/>
              <a:t>секако</a:t>
            </a:r>
            <a:r>
              <a:rPr lang="ru-RU" dirty="0"/>
              <a:t> </a:t>
            </a:r>
            <a:r>
              <a:rPr lang="ru-RU" dirty="0" err="1"/>
              <a:t>има</a:t>
            </a:r>
            <a:r>
              <a:rPr lang="ru-RU" dirty="0"/>
              <a:t> </a:t>
            </a:r>
            <a:r>
              <a:rPr lang="ru-RU" dirty="0" err="1"/>
              <a:t>уште</a:t>
            </a:r>
            <a:r>
              <a:rPr lang="ru-RU" dirty="0"/>
              <a:t> многу простор за измени и </a:t>
            </a:r>
            <a:r>
              <a:rPr lang="ru-RU" dirty="0" err="1"/>
              <a:t>дополнувања</a:t>
            </a:r>
            <a:r>
              <a:rPr lang="ru-RU" dirty="0"/>
              <a:t> и </a:t>
            </a:r>
            <a:r>
              <a:rPr lang="ru-RU" dirty="0" err="1"/>
              <a:t>подобрување</a:t>
            </a:r>
            <a:r>
              <a:rPr lang="ru-RU" dirty="0"/>
              <a:t> на </a:t>
            </a:r>
            <a:r>
              <a:rPr lang="ru-RU" dirty="0" err="1"/>
              <a:t>целокупното</a:t>
            </a:r>
            <a:r>
              <a:rPr lang="ru-RU" dirty="0"/>
              <a:t> решение.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D61AF-BE06-416B-8088-D90403A0CD0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1870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Во </a:t>
            </a:r>
            <a:r>
              <a:rPr lang="ru-RU" dirty="0" err="1"/>
              <a:t>текот</a:t>
            </a:r>
            <a:r>
              <a:rPr lang="ru-RU" dirty="0"/>
              <a:t> на </a:t>
            </a:r>
            <a:r>
              <a:rPr lang="ru-RU" dirty="0" err="1"/>
              <a:t>следните</a:t>
            </a:r>
            <a:r>
              <a:rPr lang="ru-RU" dirty="0"/>
              <a:t> </a:t>
            </a:r>
            <a:r>
              <a:rPr lang="ru-RU" dirty="0" err="1"/>
              <a:t>неколку</a:t>
            </a:r>
            <a:r>
              <a:rPr lang="ru-RU" dirty="0"/>
              <a:t> </a:t>
            </a:r>
            <a:r>
              <a:rPr lang="ru-RU" dirty="0" err="1"/>
              <a:t>минути</a:t>
            </a:r>
            <a:r>
              <a:rPr lang="ru-RU" dirty="0"/>
              <a:t>, </a:t>
            </a:r>
            <a:r>
              <a:rPr lang="ru-RU" dirty="0" err="1"/>
              <a:t>ќе</a:t>
            </a:r>
            <a:r>
              <a:rPr lang="ru-RU" dirty="0"/>
              <a:t> </a:t>
            </a:r>
            <a:r>
              <a:rPr lang="ru-RU" dirty="0" err="1"/>
              <a:t>позборуваме</a:t>
            </a:r>
            <a:r>
              <a:rPr lang="ru-RU" dirty="0"/>
              <a:t> </a:t>
            </a:r>
            <a:r>
              <a:rPr lang="ru-RU" dirty="0" err="1"/>
              <a:t>подетално</a:t>
            </a:r>
            <a:r>
              <a:rPr lang="ru-RU" dirty="0"/>
              <a:t> </a:t>
            </a:r>
            <a:r>
              <a:rPr lang="ru-RU" dirty="0" err="1"/>
              <a:t>околу</a:t>
            </a:r>
            <a:r>
              <a:rPr lang="ru-RU" dirty="0"/>
              <a:t> </a:t>
            </a:r>
            <a:r>
              <a:rPr lang="ru-RU" dirty="0" err="1"/>
              <a:t>тоа</a:t>
            </a:r>
            <a:r>
              <a:rPr lang="ru-RU" dirty="0"/>
              <a:t> </a:t>
            </a:r>
            <a:r>
              <a:rPr lang="ru-RU" dirty="0" err="1"/>
              <a:t>што</a:t>
            </a:r>
            <a:r>
              <a:rPr lang="ru-RU" dirty="0"/>
              <a:t> </a:t>
            </a:r>
            <a:r>
              <a:rPr lang="ru-RU" dirty="0" err="1"/>
              <a:t>всушност</a:t>
            </a:r>
            <a:r>
              <a:rPr lang="ru-RU" dirty="0"/>
              <a:t> е веб </a:t>
            </a:r>
            <a:r>
              <a:rPr lang="ru-RU" dirty="0" err="1"/>
              <a:t>апликација</a:t>
            </a:r>
            <a:r>
              <a:rPr lang="ru-RU" dirty="0"/>
              <a:t> во </a:t>
            </a:r>
            <a:r>
              <a:rPr lang="ru-RU" dirty="0" err="1"/>
              <a:t>однос</a:t>
            </a:r>
            <a:r>
              <a:rPr lang="ru-RU" dirty="0"/>
              <a:t> на веб страна, </a:t>
            </a:r>
            <a:r>
              <a:rPr lang="ru-RU" dirty="0" err="1"/>
              <a:t>понатаму</a:t>
            </a:r>
            <a:r>
              <a:rPr lang="ru-RU" dirty="0"/>
              <a:t> кои технологии се </a:t>
            </a:r>
            <a:r>
              <a:rPr lang="ru-RU" dirty="0" err="1"/>
              <a:t>користени</a:t>
            </a:r>
            <a:r>
              <a:rPr lang="ru-RU" dirty="0"/>
              <a:t> за </a:t>
            </a:r>
            <a:r>
              <a:rPr lang="ru-RU" dirty="0" err="1"/>
              <a:t>изработка</a:t>
            </a:r>
            <a:r>
              <a:rPr lang="ru-RU" dirty="0"/>
              <a:t> на </a:t>
            </a:r>
            <a:r>
              <a:rPr lang="ru-RU" dirty="0" err="1"/>
              <a:t>оваа</a:t>
            </a:r>
            <a:r>
              <a:rPr lang="ru-RU" dirty="0"/>
              <a:t> веб </a:t>
            </a:r>
            <a:r>
              <a:rPr lang="ru-RU" dirty="0" err="1"/>
              <a:t>апликација</a:t>
            </a:r>
            <a:r>
              <a:rPr lang="ru-RU" dirty="0"/>
              <a:t>, кои технологии и </a:t>
            </a:r>
            <a:r>
              <a:rPr lang="ru-RU" dirty="0" err="1"/>
              <a:t>каква</a:t>
            </a:r>
            <a:r>
              <a:rPr lang="ru-RU" dirty="0"/>
              <a:t> архитектура се </a:t>
            </a:r>
            <a:r>
              <a:rPr lang="ru-RU" dirty="0" err="1"/>
              <a:t>користи</a:t>
            </a:r>
            <a:r>
              <a:rPr lang="ru-RU" dirty="0"/>
              <a:t>. </a:t>
            </a:r>
            <a:r>
              <a:rPr lang="ru-RU" dirty="0" err="1"/>
              <a:t>Ќе</a:t>
            </a:r>
            <a:r>
              <a:rPr lang="ru-RU" dirty="0"/>
              <a:t> </a:t>
            </a:r>
            <a:r>
              <a:rPr lang="ru-RU" dirty="0" err="1"/>
              <a:t>разгледаме</a:t>
            </a:r>
            <a:r>
              <a:rPr lang="ru-RU" dirty="0"/>
              <a:t> </a:t>
            </a:r>
            <a:r>
              <a:rPr lang="ru-RU" dirty="0" err="1"/>
              <a:t>подетално</a:t>
            </a:r>
            <a:r>
              <a:rPr lang="ru-RU" dirty="0"/>
              <a:t> и </a:t>
            </a:r>
            <a:r>
              <a:rPr lang="ru-RU" dirty="0" err="1"/>
              <a:t>околу</a:t>
            </a:r>
            <a:r>
              <a:rPr lang="ru-RU" dirty="0"/>
              <a:t> </a:t>
            </a:r>
            <a:r>
              <a:rPr lang="ru-RU" dirty="0" err="1"/>
              <a:t>имплементацијата</a:t>
            </a:r>
            <a:r>
              <a:rPr lang="ru-RU" dirty="0"/>
              <a:t> и на </a:t>
            </a:r>
            <a:r>
              <a:rPr lang="ru-RU" dirty="0" err="1"/>
              <a:t>крај</a:t>
            </a:r>
            <a:r>
              <a:rPr lang="ru-RU" dirty="0"/>
              <a:t> </a:t>
            </a:r>
            <a:r>
              <a:rPr lang="ru-RU" dirty="0" err="1"/>
              <a:t>преку</a:t>
            </a:r>
            <a:r>
              <a:rPr lang="ru-RU" dirty="0"/>
              <a:t> демо видео </a:t>
            </a:r>
            <a:r>
              <a:rPr lang="ru-RU" dirty="0" err="1"/>
              <a:t>ќе</a:t>
            </a:r>
            <a:r>
              <a:rPr lang="ru-RU" dirty="0"/>
              <a:t> </a:t>
            </a:r>
            <a:r>
              <a:rPr lang="ru-RU" dirty="0" err="1"/>
              <a:t>видиме</a:t>
            </a:r>
            <a:r>
              <a:rPr lang="ru-RU" dirty="0"/>
              <a:t> </a:t>
            </a:r>
            <a:r>
              <a:rPr lang="ru-RU" dirty="0" err="1"/>
              <a:t>целосен</a:t>
            </a:r>
            <a:r>
              <a:rPr lang="ru-RU" dirty="0"/>
              <a:t> </a:t>
            </a:r>
            <a:r>
              <a:rPr lang="ru-RU" dirty="0" err="1"/>
              <a:t>преглед</a:t>
            </a:r>
            <a:r>
              <a:rPr lang="ru-RU" dirty="0"/>
              <a:t> на </a:t>
            </a:r>
            <a:r>
              <a:rPr lang="ru-RU" dirty="0" err="1"/>
              <a:t>функционалностите</a:t>
            </a:r>
            <a:r>
              <a:rPr lang="ru-RU" dirty="0"/>
              <a:t> кои </a:t>
            </a:r>
            <a:r>
              <a:rPr lang="ru-RU" dirty="0" err="1"/>
              <a:t>истата</a:t>
            </a:r>
            <a:r>
              <a:rPr lang="ru-RU" dirty="0"/>
              <a:t> </a:t>
            </a:r>
            <a:r>
              <a:rPr lang="ru-RU" dirty="0" err="1"/>
              <a:t>ги</a:t>
            </a:r>
            <a:r>
              <a:rPr lang="ru-RU" dirty="0"/>
              <a:t> нуди.</a:t>
            </a:r>
          </a:p>
          <a:p>
            <a:endParaRPr lang="ru-RU" dirty="0"/>
          </a:p>
          <a:p>
            <a:r>
              <a:rPr lang="ru-RU" dirty="0" err="1"/>
              <a:t>Накратко</a:t>
            </a:r>
            <a:r>
              <a:rPr lang="ru-RU" dirty="0"/>
              <a:t> </a:t>
            </a:r>
            <a:r>
              <a:rPr lang="ru-RU" dirty="0" err="1"/>
              <a:t>разликата</a:t>
            </a:r>
            <a:r>
              <a:rPr lang="ru-RU" dirty="0"/>
              <a:t> е </a:t>
            </a:r>
            <a:r>
              <a:rPr lang="ru-RU" dirty="0" err="1"/>
              <a:t>тоа</a:t>
            </a:r>
            <a:r>
              <a:rPr lang="ru-RU" dirty="0"/>
              <a:t> </a:t>
            </a:r>
            <a:r>
              <a:rPr lang="ru-RU" dirty="0" err="1"/>
              <a:t>што</a:t>
            </a:r>
            <a:r>
              <a:rPr lang="ru-RU" dirty="0"/>
              <a:t> веб </a:t>
            </a:r>
            <a:r>
              <a:rPr lang="ru-RU" dirty="0" err="1"/>
              <a:t>апликациите</a:t>
            </a:r>
            <a:r>
              <a:rPr lang="ru-RU" dirty="0"/>
              <a:t> се </a:t>
            </a:r>
            <a:r>
              <a:rPr lang="ru-RU" dirty="0" err="1"/>
              <a:t>интерактивни</a:t>
            </a:r>
            <a:r>
              <a:rPr lang="ru-RU" dirty="0"/>
              <a:t> и </a:t>
            </a:r>
            <a:r>
              <a:rPr lang="ru-RU" dirty="0" err="1"/>
              <a:t>функционални</a:t>
            </a:r>
            <a:r>
              <a:rPr lang="ru-RU" dirty="0"/>
              <a:t>, </a:t>
            </a:r>
            <a:r>
              <a:rPr lang="ru-RU" dirty="0" err="1"/>
              <a:t>додека</a:t>
            </a:r>
            <a:r>
              <a:rPr lang="ru-RU" dirty="0"/>
              <a:t> веб </a:t>
            </a:r>
            <a:r>
              <a:rPr lang="ru-RU" dirty="0" err="1"/>
              <a:t>страниците</a:t>
            </a:r>
            <a:r>
              <a:rPr lang="ru-RU" dirty="0"/>
              <a:t> се </a:t>
            </a:r>
            <a:r>
              <a:rPr lang="ru-RU" dirty="0" err="1"/>
              <a:t>главно</a:t>
            </a:r>
            <a:r>
              <a:rPr lang="ru-RU" dirty="0"/>
              <a:t> од информативен </a:t>
            </a:r>
            <a:r>
              <a:rPr lang="ru-RU" dirty="0" err="1"/>
              <a:t>карактер</a:t>
            </a:r>
            <a:r>
              <a:rPr lang="ru-RU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D61AF-BE06-416B-8088-D90403A0CD0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5785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err="1"/>
              <a:t>FormFlow</a:t>
            </a:r>
            <a:r>
              <a:rPr lang="ru-RU" dirty="0"/>
              <a:t> </a:t>
            </a:r>
            <a:r>
              <a:rPr lang="ru-RU" dirty="0" err="1"/>
              <a:t>претставува</a:t>
            </a:r>
            <a:r>
              <a:rPr lang="ru-RU" dirty="0"/>
              <a:t> </a:t>
            </a:r>
            <a:r>
              <a:rPr lang="ru-RU" dirty="0" err="1"/>
              <a:t>токму</a:t>
            </a:r>
            <a:r>
              <a:rPr lang="ru-RU" dirty="0"/>
              <a:t> веб </a:t>
            </a:r>
            <a:r>
              <a:rPr lang="ru-RU" dirty="0" err="1"/>
              <a:t>апликација</a:t>
            </a:r>
            <a:r>
              <a:rPr lang="ru-RU" dirty="0"/>
              <a:t> </a:t>
            </a:r>
            <a:r>
              <a:rPr lang="ru-RU" dirty="0" err="1"/>
              <a:t>која</a:t>
            </a:r>
            <a:r>
              <a:rPr lang="ru-RU" dirty="0"/>
              <a:t> </a:t>
            </a:r>
            <a:r>
              <a:rPr lang="ru-RU" dirty="0" err="1"/>
              <a:t>што</a:t>
            </a:r>
            <a:r>
              <a:rPr lang="ru-RU" dirty="0"/>
              <a:t> е </a:t>
            </a:r>
            <a:r>
              <a:rPr lang="ru-RU" dirty="0" err="1"/>
              <a:t>дизајнирана</a:t>
            </a:r>
            <a:r>
              <a:rPr lang="ru-RU" dirty="0"/>
              <a:t> за да го </a:t>
            </a:r>
            <a:r>
              <a:rPr lang="ru-RU" dirty="0" err="1"/>
              <a:t>поедностави</a:t>
            </a:r>
            <a:r>
              <a:rPr lang="ru-RU" dirty="0"/>
              <a:t> </a:t>
            </a:r>
            <a:r>
              <a:rPr lang="ru-RU" dirty="0" err="1"/>
              <a:t>процесот</a:t>
            </a:r>
            <a:r>
              <a:rPr lang="ru-RU" dirty="0"/>
              <a:t> на </a:t>
            </a:r>
            <a:r>
              <a:rPr lang="ru-RU" dirty="0" err="1"/>
              <a:t>изработка</a:t>
            </a:r>
            <a:r>
              <a:rPr lang="ru-RU" dirty="0"/>
              <a:t> и </a:t>
            </a:r>
            <a:r>
              <a:rPr lang="ru-RU" dirty="0" err="1"/>
              <a:t>менаџирање</a:t>
            </a:r>
            <a:r>
              <a:rPr lang="ru-RU" dirty="0"/>
              <a:t> на </a:t>
            </a:r>
            <a:r>
              <a:rPr lang="ru-RU" dirty="0" err="1"/>
              <a:t>форми</a:t>
            </a:r>
            <a:r>
              <a:rPr lang="ru-RU" dirty="0"/>
              <a:t>. </a:t>
            </a:r>
            <a:r>
              <a:rPr lang="ru-RU" dirty="0" err="1"/>
              <a:t>Овозможува</a:t>
            </a:r>
            <a:r>
              <a:rPr lang="ru-RU" dirty="0"/>
              <a:t> </a:t>
            </a:r>
            <a:r>
              <a:rPr lang="ru-RU" dirty="0" err="1"/>
              <a:t>корисниците</a:t>
            </a:r>
            <a:r>
              <a:rPr lang="ru-RU" dirty="0"/>
              <a:t> да </a:t>
            </a:r>
            <a:r>
              <a:rPr lang="ru-RU" dirty="0" err="1"/>
              <a:t>креираат</a:t>
            </a:r>
            <a:r>
              <a:rPr lang="ru-RU" dirty="0"/>
              <a:t> </a:t>
            </a:r>
            <a:r>
              <a:rPr lang="ru-RU" dirty="0" err="1"/>
              <a:t>форми</a:t>
            </a:r>
            <a:r>
              <a:rPr lang="ru-RU" dirty="0"/>
              <a:t> </a:t>
            </a:r>
            <a:r>
              <a:rPr lang="ru-RU" dirty="0" err="1"/>
              <a:t>според</a:t>
            </a:r>
            <a:r>
              <a:rPr lang="ru-RU" dirty="0"/>
              <a:t> </a:t>
            </a:r>
            <a:r>
              <a:rPr lang="ru-RU" dirty="0" err="1"/>
              <a:t>своите</a:t>
            </a:r>
            <a:r>
              <a:rPr lang="ru-RU" dirty="0"/>
              <a:t> потреби, </a:t>
            </a:r>
            <a:r>
              <a:rPr lang="ru-RU" dirty="0" err="1"/>
              <a:t>потоа</a:t>
            </a:r>
            <a:r>
              <a:rPr lang="ru-RU" dirty="0"/>
              <a:t> да </a:t>
            </a:r>
            <a:r>
              <a:rPr lang="ru-RU" dirty="0" err="1"/>
              <a:t>ги</a:t>
            </a:r>
            <a:r>
              <a:rPr lang="ru-RU" dirty="0"/>
              <a:t> </a:t>
            </a:r>
            <a:r>
              <a:rPr lang="ru-RU" dirty="0" err="1"/>
              <a:t>споделат</a:t>
            </a:r>
            <a:r>
              <a:rPr lang="ru-RU" dirty="0"/>
              <a:t> или </a:t>
            </a:r>
            <a:r>
              <a:rPr lang="ru-RU" dirty="0" err="1"/>
              <a:t>интегрираат</a:t>
            </a:r>
            <a:r>
              <a:rPr lang="ru-RU" dirty="0"/>
              <a:t> </a:t>
            </a:r>
            <a:r>
              <a:rPr lang="ru-RU" dirty="0" err="1"/>
              <a:t>соодветно</a:t>
            </a:r>
            <a:r>
              <a:rPr lang="ru-RU" dirty="0"/>
              <a:t> по </a:t>
            </a:r>
            <a:r>
              <a:rPr lang="ru-RU" dirty="0" err="1"/>
              <a:t>што</a:t>
            </a:r>
            <a:r>
              <a:rPr lang="ru-RU" dirty="0"/>
              <a:t> сите </a:t>
            </a:r>
            <a:r>
              <a:rPr lang="ru-RU" dirty="0" err="1"/>
              <a:t>одговори</a:t>
            </a:r>
            <a:r>
              <a:rPr lang="ru-RU" dirty="0"/>
              <a:t> од </a:t>
            </a:r>
            <a:r>
              <a:rPr lang="ru-RU" dirty="0" err="1"/>
              <a:t>формите</a:t>
            </a:r>
            <a:r>
              <a:rPr lang="ru-RU" dirty="0"/>
              <a:t> </a:t>
            </a:r>
            <a:r>
              <a:rPr lang="ru-RU" dirty="0" err="1"/>
              <a:t>ќе</a:t>
            </a:r>
            <a:r>
              <a:rPr lang="ru-RU" dirty="0"/>
              <a:t> </a:t>
            </a:r>
            <a:r>
              <a:rPr lang="ru-RU" dirty="0" err="1"/>
              <a:t>ги</a:t>
            </a:r>
            <a:r>
              <a:rPr lang="ru-RU" dirty="0"/>
              <a:t> </a:t>
            </a:r>
            <a:r>
              <a:rPr lang="ru-RU" dirty="0" err="1"/>
              <a:t>добиваат</a:t>
            </a:r>
            <a:r>
              <a:rPr lang="ru-RU" dirty="0"/>
              <a:t> во рамки на </a:t>
            </a:r>
            <a:r>
              <a:rPr lang="ru-RU" dirty="0" err="1"/>
              <a:t>апликацијата</a:t>
            </a:r>
            <a:r>
              <a:rPr lang="ru-RU" dirty="0"/>
              <a:t>.</a:t>
            </a:r>
          </a:p>
          <a:p>
            <a:endParaRPr lang="ru-RU" dirty="0"/>
          </a:p>
          <a:p>
            <a:r>
              <a:rPr lang="ru-RU" dirty="0" err="1"/>
              <a:t>Апликација</a:t>
            </a:r>
            <a:r>
              <a:rPr lang="ru-RU" dirty="0"/>
              <a:t> од </a:t>
            </a:r>
            <a:r>
              <a:rPr lang="ru-RU" dirty="0" err="1"/>
              <a:t>ваков</a:t>
            </a:r>
            <a:r>
              <a:rPr lang="ru-RU" dirty="0"/>
              <a:t> тип </a:t>
            </a:r>
            <a:r>
              <a:rPr lang="ru-RU" dirty="0" err="1"/>
              <a:t>најчесто</a:t>
            </a:r>
            <a:r>
              <a:rPr lang="ru-RU" dirty="0"/>
              <a:t> се </a:t>
            </a:r>
            <a:r>
              <a:rPr lang="ru-RU" dirty="0" err="1"/>
              <a:t>состои</a:t>
            </a:r>
            <a:r>
              <a:rPr lang="ru-RU" dirty="0"/>
              <a:t> од </a:t>
            </a:r>
            <a:r>
              <a:rPr lang="ru-RU" dirty="0" err="1"/>
              <a:t>backend</a:t>
            </a:r>
            <a:r>
              <a:rPr lang="ru-RU" dirty="0"/>
              <a:t>, </a:t>
            </a:r>
            <a:r>
              <a:rPr lang="ru-RU" dirty="0" err="1"/>
              <a:t>односно</a:t>
            </a:r>
            <a:r>
              <a:rPr lang="ru-RU" dirty="0"/>
              <a:t> </a:t>
            </a:r>
            <a:r>
              <a:rPr lang="ru-RU" dirty="0" err="1"/>
              <a:t>позадински</a:t>
            </a:r>
            <a:r>
              <a:rPr lang="ru-RU" dirty="0"/>
              <a:t> дел на </a:t>
            </a:r>
            <a:r>
              <a:rPr lang="ru-RU" dirty="0" err="1"/>
              <a:t>апликацијата</a:t>
            </a:r>
            <a:r>
              <a:rPr lang="ru-RU" dirty="0"/>
              <a:t> </a:t>
            </a:r>
            <a:r>
              <a:rPr lang="ru-RU" dirty="0" err="1"/>
              <a:t>каде</a:t>
            </a:r>
            <a:r>
              <a:rPr lang="ru-RU" dirty="0"/>
              <a:t> </a:t>
            </a:r>
            <a:r>
              <a:rPr lang="ru-RU" dirty="0" err="1"/>
              <a:t>што</a:t>
            </a:r>
            <a:r>
              <a:rPr lang="ru-RU" dirty="0"/>
              <a:t> се </a:t>
            </a:r>
            <a:r>
              <a:rPr lang="ru-RU" dirty="0" err="1"/>
              <a:t>управува</a:t>
            </a:r>
            <a:r>
              <a:rPr lang="ru-RU" dirty="0"/>
              <a:t> со </a:t>
            </a:r>
            <a:r>
              <a:rPr lang="ru-RU" dirty="0" err="1"/>
              <a:t>позадинската</a:t>
            </a:r>
            <a:r>
              <a:rPr lang="ru-RU" dirty="0"/>
              <a:t> логика, </a:t>
            </a:r>
            <a:r>
              <a:rPr lang="ru-RU" dirty="0" err="1"/>
              <a:t>понатаму</a:t>
            </a:r>
            <a:r>
              <a:rPr lang="ru-RU" dirty="0"/>
              <a:t> </a:t>
            </a:r>
            <a:r>
              <a:rPr lang="ru-RU" dirty="0" err="1"/>
              <a:t>frontend</a:t>
            </a:r>
            <a:r>
              <a:rPr lang="ru-RU" dirty="0"/>
              <a:t> или </a:t>
            </a:r>
            <a:r>
              <a:rPr lang="ru-RU" dirty="0" err="1"/>
              <a:t>корисничкиот</a:t>
            </a:r>
            <a:r>
              <a:rPr lang="ru-RU" dirty="0"/>
              <a:t>, или </a:t>
            </a:r>
            <a:r>
              <a:rPr lang="ru-RU" dirty="0" err="1"/>
              <a:t>презентациски</a:t>
            </a:r>
            <a:r>
              <a:rPr lang="ru-RU" dirty="0"/>
              <a:t> дел на </a:t>
            </a:r>
            <a:r>
              <a:rPr lang="ru-RU" dirty="0" err="1"/>
              <a:t>апликацијата</a:t>
            </a:r>
            <a:r>
              <a:rPr lang="ru-RU" dirty="0"/>
              <a:t> и база на </a:t>
            </a:r>
            <a:r>
              <a:rPr lang="ru-RU" dirty="0" err="1"/>
              <a:t>податоци</a:t>
            </a:r>
            <a:r>
              <a:rPr lang="ru-RU" dirty="0"/>
              <a:t> </a:t>
            </a:r>
            <a:r>
              <a:rPr lang="ru-RU" dirty="0" err="1"/>
              <a:t>која</a:t>
            </a:r>
            <a:r>
              <a:rPr lang="ru-RU" dirty="0"/>
              <a:t> служи за </a:t>
            </a:r>
            <a:r>
              <a:rPr lang="ru-RU" dirty="0" err="1"/>
              <a:t>управување</a:t>
            </a:r>
            <a:r>
              <a:rPr lang="ru-RU" dirty="0"/>
              <a:t> со </a:t>
            </a:r>
            <a:r>
              <a:rPr lang="ru-RU" dirty="0" err="1"/>
              <a:t>податоците</a:t>
            </a:r>
            <a:r>
              <a:rPr lang="ru-RU" dirty="0"/>
              <a:t> </a:t>
            </a:r>
            <a:r>
              <a:rPr lang="ru-RU" dirty="0" err="1"/>
              <a:t>потребни</a:t>
            </a:r>
            <a:r>
              <a:rPr lang="ru-RU" dirty="0"/>
              <a:t> за </a:t>
            </a:r>
            <a:r>
              <a:rPr lang="ru-RU" dirty="0" err="1"/>
              <a:t>функционирање</a:t>
            </a:r>
            <a:r>
              <a:rPr lang="ru-RU" dirty="0"/>
              <a:t> на </a:t>
            </a:r>
            <a:r>
              <a:rPr lang="ru-RU" dirty="0" err="1"/>
              <a:t>апликацијата</a:t>
            </a:r>
            <a:r>
              <a:rPr lang="ru-RU" dirty="0"/>
              <a:t>.</a:t>
            </a:r>
          </a:p>
          <a:p>
            <a:r>
              <a:rPr lang="ru-RU" dirty="0" err="1"/>
              <a:t>Овие</a:t>
            </a:r>
            <a:r>
              <a:rPr lang="ru-RU" dirty="0"/>
              <a:t> три дела, како </a:t>
            </a:r>
            <a:r>
              <a:rPr lang="ru-RU" dirty="0" err="1"/>
              <a:t>што</a:t>
            </a:r>
            <a:r>
              <a:rPr lang="ru-RU" dirty="0"/>
              <a:t> е </a:t>
            </a:r>
            <a:r>
              <a:rPr lang="ru-RU" dirty="0" err="1"/>
              <a:t>прикажано</a:t>
            </a:r>
            <a:r>
              <a:rPr lang="ru-RU" dirty="0"/>
              <a:t> и на </a:t>
            </a:r>
            <a:r>
              <a:rPr lang="ru-RU" dirty="0" err="1"/>
              <a:t>сликата</a:t>
            </a:r>
            <a:r>
              <a:rPr lang="ru-RU" dirty="0"/>
              <a:t>, </a:t>
            </a:r>
            <a:r>
              <a:rPr lang="ru-RU" dirty="0" err="1"/>
              <a:t>комуницираат</a:t>
            </a:r>
            <a:r>
              <a:rPr lang="ru-RU" dirty="0"/>
              <a:t> </a:t>
            </a:r>
            <a:r>
              <a:rPr lang="ru-RU" dirty="0" err="1"/>
              <a:t>мегусебно</a:t>
            </a:r>
            <a:r>
              <a:rPr lang="ru-RU" dirty="0"/>
              <a:t> за да </a:t>
            </a:r>
            <a:r>
              <a:rPr lang="ru-RU" dirty="0" err="1"/>
              <a:t>ги</a:t>
            </a:r>
            <a:r>
              <a:rPr lang="ru-RU" dirty="0"/>
              <a:t> </a:t>
            </a:r>
            <a:r>
              <a:rPr lang="ru-RU" dirty="0" err="1"/>
              <a:t>овозможат</a:t>
            </a:r>
            <a:r>
              <a:rPr lang="ru-RU" dirty="0"/>
              <a:t> </a:t>
            </a:r>
            <a:r>
              <a:rPr lang="ru-RU" dirty="0" err="1"/>
              <a:t>потребните</a:t>
            </a:r>
            <a:r>
              <a:rPr lang="ru-RU" dirty="0"/>
              <a:t> </a:t>
            </a:r>
            <a:r>
              <a:rPr lang="ru-RU" dirty="0" err="1"/>
              <a:t>функционалности</a:t>
            </a:r>
            <a:r>
              <a:rPr lang="ru-RU" dirty="0"/>
              <a:t>. </a:t>
            </a:r>
          </a:p>
          <a:p>
            <a:endParaRPr lang="ru-RU" dirty="0"/>
          </a:p>
          <a:p>
            <a:r>
              <a:rPr lang="ru-RU" dirty="0" err="1"/>
              <a:t>Frontend</a:t>
            </a:r>
            <a:r>
              <a:rPr lang="ru-RU" dirty="0"/>
              <a:t> </a:t>
            </a:r>
            <a:r>
              <a:rPr lang="ru-RU" dirty="0" err="1"/>
              <a:t>делот</a:t>
            </a:r>
            <a:r>
              <a:rPr lang="ru-RU" dirty="0"/>
              <a:t> </a:t>
            </a:r>
            <a:r>
              <a:rPr lang="ru-RU" dirty="0" err="1"/>
              <a:t>преку</a:t>
            </a:r>
            <a:r>
              <a:rPr lang="ru-RU" dirty="0"/>
              <a:t> </a:t>
            </a:r>
            <a:r>
              <a:rPr lang="ru-RU" dirty="0" err="1"/>
              <a:t>апи</a:t>
            </a:r>
            <a:r>
              <a:rPr lang="ru-RU" dirty="0"/>
              <a:t> </a:t>
            </a:r>
            <a:r>
              <a:rPr lang="ru-RU" dirty="0" err="1"/>
              <a:t>endpoints</a:t>
            </a:r>
            <a:r>
              <a:rPr lang="ru-RU" dirty="0"/>
              <a:t> </a:t>
            </a:r>
            <a:r>
              <a:rPr lang="ru-RU" dirty="0" err="1"/>
              <a:t>ги</a:t>
            </a:r>
            <a:r>
              <a:rPr lang="ru-RU" dirty="0"/>
              <a:t> </a:t>
            </a:r>
            <a:r>
              <a:rPr lang="ru-RU" dirty="0" err="1"/>
              <a:t>испраќа</a:t>
            </a:r>
            <a:r>
              <a:rPr lang="ru-RU" dirty="0"/>
              <a:t> </a:t>
            </a:r>
            <a:r>
              <a:rPr lang="ru-RU" dirty="0" err="1"/>
              <a:t>барањата</a:t>
            </a:r>
            <a:r>
              <a:rPr lang="ru-RU" dirty="0"/>
              <a:t> до </a:t>
            </a:r>
            <a:r>
              <a:rPr lang="ru-RU" dirty="0" err="1"/>
              <a:t>backend</a:t>
            </a:r>
            <a:r>
              <a:rPr lang="ru-RU" dirty="0"/>
              <a:t>, </a:t>
            </a:r>
            <a:r>
              <a:rPr lang="ru-RU" dirty="0" err="1"/>
              <a:t>таму</a:t>
            </a:r>
            <a:r>
              <a:rPr lang="ru-RU" dirty="0"/>
              <a:t> се </a:t>
            </a:r>
            <a:r>
              <a:rPr lang="ru-RU" dirty="0" err="1"/>
              <a:t>обработува</a:t>
            </a:r>
            <a:r>
              <a:rPr lang="ru-RU" dirty="0"/>
              <a:t> </a:t>
            </a:r>
            <a:r>
              <a:rPr lang="ru-RU" dirty="0" err="1"/>
              <a:t>барањето</a:t>
            </a:r>
            <a:r>
              <a:rPr lang="ru-RU" dirty="0"/>
              <a:t>, при </a:t>
            </a:r>
            <a:r>
              <a:rPr lang="ru-RU" dirty="0" err="1"/>
              <a:t>што</a:t>
            </a:r>
            <a:r>
              <a:rPr lang="ru-RU" dirty="0"/>
              <a:t> се </a:t>
            </a:r>
            <a:r>
              <a:rPr lang="ru-RU" dirty="0" err="1"/>
              <a:t>комуницира</a:t>
            </a:r>
            <a:r>
              <a:rPr lang="ru-RU" dirty="0"/>
              <a:t> и со </a:t>
            </a:r>
            <a:r>
              <a:rPr lang="ru-RU" dirty="0" err="1"/>
              <a:t>базата</a:t>
            </a:r>
            <a:r>
              <a:rPr lang="ru-RU" dirty="0"/>
              <a:t> на </a:t>
            </a:r>
            <a:r>
              <a:rPr lang="ru-RU" dirty="0" err="1"/>
              <a:t>податоци</a:t>
            </a:r>
            <a:r>
              <a:rPr lang="ru-RU" dirty="0"/>
              <a:t>, со цел да се </a:t>
            </a:r>
            <a:r>
              <a:rPr lang="ru-RU" dirty="0" err="1"/>
              <a:t>прочитаат</a:t>
            </a:r>
            <a:r>
              <a:rPr lang="ru-RU" dirty="0"/>
              <a:t>, </a:t>
            </a:r>
            <a:r>
              <a:rPr lang="ru-RU" dirty="0" err="1"/>
              <a:t>запишат</a:t>
            </a:r>
            <a:r>
              <a:rPr lang="ru-RU" dirty="0"/>
              <a:t> или </a:t>
            </a:r>
            <a:r>
              <a:rPr lang="ru-RU" dirty="0" err="1"/>
              <a:t>ажурираат</a:t>
            </a:r>
            <a:r>
              <a:rPr lang="ru-RU" dirty="0"/>
              <a:t> </a:t>
            </a:r>
            <a:r>
              <a:rPr lang="ru-RU" dirty="0" err="1"/>
              <a:t>податоци</a:t>
            </a:r>
            <a:r>
              <a:rPr lang="ru-RU" dirty="0"/>
              <a:t>. По </a:t>
            </a:r>
            <a:r>
              <a:rPr lang="ru-RU" dirty="0" err="1"/>
              <a:t>обработката</a:t>
            </a:r>
            <a:r>
              <a:rPr lang="ru-RU" dirty="0"/>
              <a:t>, се </a:t>
            </a:r>
            <a:r>
              <a:rPr lang="ru-RU" dirty="0" err="1"/>
              <a:t>враќа</a:t>
            </a:r>
            <a:r>
              <a:rPr lang="ru-RU" dirty="0"/>
              <a:t> </a:t>
            </a:r>
            <a:r>
              <a:rPr lang="ru-RU" dirty="0" err="1"/>
              <a:t>соодветен</a:t>
            </a:r>
            <a:r>
              <a:rPr lang="ru-RU" dirty="0"/>
              <a:t> </a:t>
            </a:r>
            <a:r>
              <a:rPr lang="ru-RU" dirty="0" err="1"/>
              <a:t>одговор</a:t>
            </a:r>
            <a:r>
              <a:rPr lang="ru-RU" dirty="0"/>
              <a:t> до </a:t>
            </a:r>
            <a:r>
              <a:rPr lang="ru-RU" dirty="0" err="1"/>
              <a:t>frontend</a:t>
            </a:r>
            <a:r>
              <a:rPr lang="ru-RU" dirty="0"/>
              <a:t> </a:t>
            </a:r>
            <a:r>
              <a:rPr lang="ru-RU" dirty="0" err="1"/>
              <a:t>апликацијата</a:t>
            </a:r>
            <a:r>
              <a:rPr lang="ru-RU" dirty="0"/>
              <a:t> </a:t>
            </a:r>
            <a:r>
              <a:rPr lang="ru-RU" dirty="0" err="1"/>
              <a:t>каде</a:t>
            </a:r>
            <a:r>
              <a:rPr lang="ru-RU" dirty="0"/>
              <a:t> </a:t>
            </a:r>
            <a:r>
              <a:rPr lang="ru-RU" dirty="0" err="1"/>
              <a:t>соодветно</a:t>
            </a:r>
            <a:r>
              <a:rPr lang="ru-RU" dirty="0"/>
              <a:t> се </a:t>
            </a:r>
            <a:r>
              <a:rPr lang="ru-RU" dirty="0" err="1"/>
              <a:t>прикажува</a:t>
            </a:r>
            <a:r>
              <a:rPr lang="ru-RU" dirty="0"/>
              <a:t> на </a:t>
            </a:r>
            <a:r>
              <a:rPr lang="ru-RU" dirty="0" err="1"/>
              <a:t>корисниците</a:t>
            </a:r>
            <a:r>
              <a:rPr lang="ru-RU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D61AF-BE06-416B-8088-D90403A0CD0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7623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Како </a:t>
            </a:r>
            <a:r>
              <a:rPr lang="ru-RU" dirty="0" err="1"/>
              <a:t>што</a:t>
            </a:r>
            <a:r>
              <a:rPr lang="ru-RU" dirty="0"/>
              <a:t> </a:t>
            </a:r>
            <a:r>
              <a:rPr lang="ru-RU" dirty="0" err="1"/>
              <a:t>веќе</a:t>
            </a:r>
            <a:r>
              <a:rPr lang="ru-RU" dirty="0"/>
              <a:t> </a:t>
            </a:r>
            <a:r>
              <a:rPr lang="ru-RU" dirty="0" err="1"/>
              <a:t>споменавме</a:t>
            </a:r>
            <a:r>
              <a:rPr lang="ru-RU" dirty="0"/>
              <a:t>, </a:t>
            </a:r>
            <a:r>
              <a:rPr lang="ru-RU" dirty="0" err="1"/>
              <a:t>апликацијата</a:t>
            </a:r>
            <a:r>
              <a:rPr lang="ru-RU" dirty="0"/>
              <a:t> се </a:t>
            </a:r>
            <a:r>
              <a:rPr lang="ru-RU" dirty="0" err="1"/>
              <a:t>состои</a:t>
            </a:r>
            <a:r>
              <a:rPr lang="ru-RU" dirty="0"/>
              <a:t> од две </a:t>
            </a:r>
            <a:r>
              <a:rPr lang="ru-RU" dirty="0" err="1"/>
              <a:t>апликации</a:t>
            </a:r>
            <a:r>
              <a:rPr lang="ru-RU" dirty="0"/>
              <a:t>, за </a:t>
            </a:r>
            <a:r>
              <a:rPr lang="ru-RU" dirty="0" err="1"/>
              <a:t>backend</a:t>
            </a:r>
            <a:r>
              <a:rPr lang="ru-RU" dirty="0"/>
              <a:t> и за </a:t>
            </a:r>
            <a:r>
              <a:rPr lang="ru-RU" dirty="0" err="1"/>
              <a:t>frontend</a:t>
            </a:r>
            <a:r>
              <a:rPr lang="ru-RU" dirty="0"/>
              <a:t>, и база на </a:t>
            </a:r>
            <a:r>
              <a:rPr lang="ru-RU" dirty="0" err="1"/>
              <a:t>податоци</a:t>
            </a:r>
            <a:r>
              <a:rPr lang="ru-RU" dirty="0"/>
              <a:t>. За сите е </a:t>
            </a:r>
            <a:r>
              <a:rPr lang="ru-RU" dirty="0" err="1"/>
              <a:t>искористена</a:t>
            </a:r>
            <a:r>
              <a:rPr lang="ru-RU" dirty="0"/>
              <a:t> </a:t>
            </a:r>
            <a:r>
              <a:rPr lang="ru-RU" dirty="0" err="1"/>
              <a:t>соодветна</a:t>
            </a:r>
            <a:r>
              <a:rPr lang="ru-RU" dirty="0"/>
              <a:t> </a:t>
            </a:r>
            <a:r>
              <a:rPr lang="ru-RU" dirty="0" err="1"/>
              <a:t>технологија</a:t>
            </a:r>
            <a:r>
              <a:rPr lang="ru-RU" dirty="0"/>
              <a:t>. </a:t>
            </a:r>
            <a:r>
              <a:rPr lang="ru-RU" dirty="0" err="1"/>
              <a:t>Laravel</a:t>
            </a:r>
            <a:r>
              <a:rPr lang="ru-RU" dirty="0"/>
              <a:t> е </a:t>
            </a:r>
            <a:r>
              <a:rPr lang="ru-RU" dirty="0" err="1"/>
              <a:t>искористен</a:t>
            </a:r>
            <a:r>
              <a:rPr lang="ru-RU" dirty="0"/>
              <a:t> како рамка за </a:t>
            </a:r>
            <a:r>
              <a:rPr lang="ru-RU" dirty="0" err="1"/>
              <a:t>развој</a:t>
            </a:r>
            <a:r>
              <a:rPr lang="ru-RU" dirty="0"/>
              <a:t> на </a:t>
            </a:r>
            <a:r>
              <a:rPr lang="ru-RU" dirty="0" err="1"/>
              <a:t>позадинскиот</a:t>
            </a:r>
            <a:r>
              <a:rPr lang="ru-RU" dirty="0"/>
              <a:t> дел на </a:t>
            </a:r>
            <a:r>
              <a:rPr lang="ru-RU" dirty="0" err="1"/>
              <a:t>апликацијата</a:t>
            </a:r>
            <a:r>
              <a:rPr lang="ru-RU" dirty="0"/>
              <a:t> </a:t>
            </a:r>
            <a:r>
              <a:rPr lang="ru-RU" dirty="0" err="1"/>
              <a:t>односно</a:t>
            </a:r>
            <a:r>
              <a:rPr lang="ru-RU" dirty="0"/>
              <a:t> </a:t>
            </a:r>
            <a:r>
              <a:rPr lang="ru-RU" dirty="0" err="1"/>
              <a:t>backend</a:t>
            </a:r>
            <a:r>
              <a:rPr lang="ru-RU" dirty="0"/>
              <a:t> </a:t>
            </a:r>
            <a:r>
              <a:rPr lang="ru-RU" dirty="0" err="1"/>
              <a:t>апликацијата</a:t>
            </a:r>
            <a:r>
              <a:rPr lang="ru-RU" dirty="0"/>
              <a:t>. MySQL се </a:t>
            </a:r>
            <a:r>
              <a:rPr lang="ru-RU" dirty="0" err="1"/>
              <a:t>користи</a:t>
            </a:r>
            <a:r>
              <a:rPr lang="ru-RU" dirty="0"/>
              <a:t> како база на </a:t>
            </a:r>
            <a:r>
              <a:rPr lang="ru-RU" dirty="0" err="1"/>
              <a:t>податоци</a:t>
            </a:r>
            <a:r>
              <a:rPr lang="ru-RU" dirty="0"/>
              <a:t>, а </a:t>
            </a:r>
            <a:r>
              <a:rPr lang="ru-RU" dirty="0" err="1"/>
              <a:t>Vue</a:t>
            </a:r>
            <a:r>
              <a:rPr lang="ru-RU" dirty="0"/>
              <a:t> </a:t>
            </a:r>
            <a:r>
              <a:rPr lang="ru-RU" dirty="0" err="1"/>
              <a:t>js</a:t>
            </a:r>
            <a:r>
              <a:rPr lang="ru-RU" dirty="0"/>
              <a:t> како рамка за </a:t>
            </a:r>
            <a:r>
              <a:rPr lang="ru-RU" dirty="0" err="1"/>
              <a:t>развој</a:t>
            </a:r>
            <a:r>
              <a:rPr lang="ru-RU" dirty="0"/>
              <a:t> на </a:t>
            </a:r>
            <a:r>
              <a:rPr lang="ru-RU" dirty="0" err="1"/>
              <a:t>презентацискиот</a:t>
            </a:r>
            <a:r>
              <a:rPr lang="ru-RU" dirty="0"/>
              <a:t> дел на </a:t>
            </a:r>
            <a:r>
              <a:rPr lang="ru-RU" dirty="0" err="1"/>
              <a:t>апликацијата</a:t>
            </a:r>
            <a:r>
              <a:rPr lang="ru-RU" dirty="0"/>
              <a:t>, </a:t>
            </a:r>
            <a:r>
              <a:rPr lang="ru-RU" dirty="0" err="1"/>
              <a:t>односно</a:t>
            </a:r>
            <a:r>
              <a:rPr lang="ru-RU" dirty="0"/>
              <a:t> во </a:t>
            </a:r>
            <a:r>
              <a:rPr lang="ru-RU" dirty="0" err="1"/>
              <a:t>комбинација</a:t>
            </a:r>
            <a:r>
              <a:rPr lang="ru-RU" dirty="0"/>
              <a:t> со </a:t>
            </a:r>
            <a:r>
              <a:rPr lang="ru-RU" dirty="0" err="1"/>
              <a:t>Bootstrap</a:t>
            </a:r>
            <a:r>
              <a:rPr lang="ru-RU" dirty="0"/>
              <a:t> за </a:t>
            </a:r>
            <a:r>
              <a:rPr lang="ru-RU" dirty="0" err="1"/>
              <a:t>дизајн</a:t>
            </a:r>
            <a:r>
              <a:rPr lang="ru-RU" dirty="0"/>
              <a:t> е </a:t>
            </a:r>
            <a:r>
              <a:rPr lang="ru-RU" dirty="0" err="1"/>
              <a:t>изработен</a:t>
            </a:r>
            <a:r>
              <a:rPr lang="ru-RU" dirty="0"/>
              <a:t> </a:t>
            </a:r>
            <a:r>
              <a:rPr lang="ru-RU" dirty="0" err="1"/>
              <a:t>frontend</a:t>
            </a:r>
            <a:r>
              <a:rPr lang="ru-RU" dirty="0"/>
              <a:t> </a:t>
            </a:r>
            <a:r>
              <a:rPr lang="ru-RU" dirty="0" err="1"/>
              <a:t>делот</a:t>
            </a:r>
            <a:r>
              <a:rPr lang="ru-RU" dirty="0"/>
              <a:t>.</a:t>
            </a:r>
          </a:p>
          <a:p>
            <a:endParaRPr lang="ru-RU" dirty="0"/>
          </a:p>
          <a:p>
            <a:r>
              <a:rPr lang="ru-RU" dirty="0" err="1"/>
              <a:t>Зошто</a:t>
            </a:r>
            <a:r>
              <a:rPr lang="ru-RU" dirty="0"/>
              <a:t> </a:t>
            </a:r>
            <a:r>
              <a:rPr lang="ru-RU" dirty="0" err="1"/>
              <a:t>токму</a:t>
            </a:r>
            <a:r>
              <a:rPr lang="ru-RU" dirty="0"/>
              <a:t> </a:t>
            </a:r>
            <a:r>
              <a:rPr lang="ru-RU" dirty="0" err="1"/>
              <a:t>овие</a:t>
            </a:r>
            <a:r>
              <a:rPr lang="ru-RU" dirty="0"/>
              <a:t> технологии?</a:t>
            </a:r>
          </a:p>
          <a:p>
            <a:r>
              <a:rPr lang="ru-RU" dirty="0" err="1"/>
              <a:t>Laravel</a:t>
            </a:r>
            <a:r>
              <a:rPr lang="ru-RU" dirty="0"/>
              <a:t> е многу </a:t>
            </a:r>
            <a:r>
              <a:rPr lang="ru-RU" dirty="0" err="1"/>
              <a:t>едноставен</a:t>
            </a:r>
            <a:r>
              <a:rPr lang="ru-RU" dirty="0"/>
              <a:t>, а нуди </a:t>
            </a:r>
            <a:r>
              <a:rPr lang="ru-RU" dirty="0" err="1"/>
              <a:t>значајна</a:t>
            </a:r>
            <a:r>
              <a:rPr lang="ru-RU" dirty="0"/>
              <a:t> </a:t>
            </a:r>
            <a:r>
              <a:rPr lang="ru-RU" dirty="0" err="1"/>
              <a:t>моќност</a:t>
            </a:r>
            <a:r>
              <a:rPr lang="ru-RU" dirty="0"/>
              <a:t> и </a:t>
            </a:r>
            <a:r>
              <a:rPr lang="ru-RU" dirty="0" err="1"/>
              <a:t>брзина</a:t>
            </a:r>
            <a:r>
              <a:rPr lang="ru-RU" dirty="0"/>
              <a:t> на работа, и со </a:t>
            </a:r>
            <a:r>
              <a:rPr lang="ru-RU" dirty="0" err="1"/>
              <a:t>тоа</a:t>
            </a:r>
            <a:r>
              <a:rPr lang="ru-RU" dirty="0"/>
              <a:t> е </a:t>
            </a:r>
            <a:r>
              <a:rPr lang="ru-RU" dirty="0" err="1"/>
              <a:t>соодветен</a:t>
            </a:r>
            <a:r>
              <a:rPr lang="ru-RU" dirty="0"/>
              <a:t> за </a:t>
            </a:r>
            <a:r>
              <a:rPr lang="ru-RU" dirty="0" err="1"/>
              <a:t>секаков</a:t>
            </a:r>
            <a:r>
              <a:rPr lang="ru-RU" dirty="0"/>
              <a:t> вид на </a:t>
            </a:r>
            <a:r>
              <a:rPr lang="ru-RU" dirty="0" err="1"/>
              <a:t>апликации</a:t>
            </a:r>
            <a:r>
              <a:rPr lang="ru-RU" dirty="0"/>
              <a:t>, и од </a:t>
            </a:r>
            <a:r>
              <a:rPr lang="ru-RU" dirty="0" err="1"/>
              <a:t>поголем</a:t>
            </a:r>
            <a:r>
              <a:rPr lang="ru-RU" dirty="0"/>
              <a:t> и од </a:t>
            </a:r>
            <a:r>
              <a:rPr lang="ru-RU" dirty="0" err="1"/>
              <a:t>помал</a:t>
            </a:r>
            <a:r>
              <a:rPr lang="ru-RU" dirty="0"/>
              <a:t> </a:t>
            </a:r>
            <a:r>
              <a:rPr lang="ru-RU" dirty="0" err="1"/>
              <a:t>обем</a:t>
            </a:r>
            <a:r>
              <a:rPr lang="ru-RU" dirty="0"/>
              <a:t>. </a:t>
            </a:r>
            <a:r>
              <a:rPr lang="ru-RU" dirty="0" err="1"/>
              <a:t>Дополнително</a:t>
            </a:r>
            <a:r>
              <a:rPr lang="ru-RU" dirty="0"/>
              <a:t> </a:t>
            </a:r>
            <a:r>
              <a:rPr lang="ru-RU" dirty="0" err="1"/>
              <a:t>Laravel</a:t>
            </a:r>
            <a:r>
              <a:rPr lang="ru-RU" dirty="0"/>
              <a:t> </a:t>
            </a:r>
            <a:r>
              <a:rPr lang="ru-RU" dirty="0" err="1"/>
              <a:t>има</a:t>
            </a:r>
            <a:r>
              <a:rPr lang="ru-RU" dirty="0"/>
              <a:t> многу богата </a:t>
            </a:r>
            <a:r>
              <a:rPr lang="ru-RU" dirty="0" err="1"/>
              <a:t>документација</a:t>
            </a:r>
            <a:r>
              <a:rPr lang="ru-RU" dirty="0"/>
              <a:t> и </a:t>
            </a:r>
            <a:r>
              <a:rPr lang="ru-RU" dirty="0" err="1"/>
              <a:t>заедница</a:t>
            </a:r>
            <a:r>
              <a:rPr lang="ru-RU" dirty="0"/>
              <a:t> </a:t>
            </a:r>
            <a:r>
              <a:rPr lang="ru-RU" dirty="0" err="1"/>
              <a:t>каде</a:t>
            </a:r>
            <a:r>
              <a:rPr lang="ru-RU" dirty="0"/>
              <a:t> </a:t>
            </a:r>
            <a:r>
              <a:rPr lang="ru-RU" dirty="0" err="1"/>
              <a:t>што</a:t>
            </a:r>
            <a:r>
              <a:rPr lang="ru-RU" dirty="0"/>
              <a:t> </a:t>
            </a:r>
            <a:r>
              <a:rPr lang="ru-RU" dirty="0" err="1"/>
              <a:t>може</a:t>
            </a:r>
            <a:r>
              <a:rPr lang="ru-RU" dirty="0"/>
              <a:t> да се </a:t>
            </a:r>
            <a:r>
              <a:rPr lang="ru-RU" dirty="0" err="1"/>
              <a:t>најде</a:t>
            </a:r>
            <a:r>
              <a:rPr lang="ru-RU" dirty="0"/>
              <a:t> решение за </a:t>
            </a:r>
            <a:r>
              <a:rPr lang="ru-RU" dirty="0" err="1"/>
              <a:t>билокој</a:t>
            </a:r>
            <a:r>
              <a:rPr lang="ru-RU" dirty="0"/>
              <a:t> проблем при </a:t>
            </a:r>
            <a:r>
              <a:rPr lang="ru-RU" dirty="0" err="1"/>
              <a:t>имплементација</a:t>
            </a:r>
            <a:r>
              <a:rPr lang="ru-RU" dirty="0"/>
              <a:t>, </a:t>
            </a:r>
            <a:r>
              <a:rPr lang="ru-RU" dirty="0" err="1"/>
              <a:t>што</a:t>
            </a:r>
            <a:r>
              <a:rPr lang="ru-RU" dirty="0"/>
              <a:t> го </a:t>
            </a:r>
            <a:r>
              <a:rPr lang="ru-RU" dirty="0" err="1"/>
              <a:t>прави</a:t>
            </a:r>
            <a:r>
              <a:rPr lang="ru-RU" dirty="0"/>
              <a:t> </a:t>
            </a:r>
            <a:r>
              <a:rPr lang="ru-RU" dirty="0" err="1"/>
              <a:t>Laravel</a:t>
            </a:r>
            <a:r>
              <a:rPr lang="ru-RU" dirty="0"/>
              <a:t> </a:t>
            </a:r>
            <a:r>
              <a:rPr lang="ru-RU" dirty="0" err="1"/>
              <a:t>уште</a:t>
            </a:r>
            <a:r>
              <a:rPr lang="ru-RU" dirty="0"/>
              <a:t> </a:t>
            </a:r>
            <a:r>
              <a:rPr lang="ru-RU" dirty="0" err="1"/>
              <a:t>почест</a:t>
            </a:r>
            <a:r>
              <a:rPr lang="ru-RU" dirty="0"/>
              <a:t> </a:t>
            </a:r>
            <a:r>
              <a:rPr lang="ru-RU" dirty="0" err="1"/>
              <a:t>избор</a:t>
            </a:r>
            <a:r>
              <a:rPr lang="ru-RU" dirty="0"/>
              <a:t> за </a:t>
            </a:r>
            <a:r>
              <a:rPr lang="ru-RU" dirty="0" err="1"/>
              <a:t>развој</a:t>
            </a:r>
            <a:r>
              <a:rPr lang="ru-RU" dirty="0"/>
              <a:t> на </a:t>
            </a:r>
            <a:r>
              <a:rPr lang="ru-RU" dirty="0" err="1"/>
              <a:t>апликации</a:t>
            </a:r>
            <a:r>
              <a:rPr lang="ru-RU" dirty="0"/>
              <a:t>.</a:t>
            </a:r>
          </a:p>
          <a:p>
            <a:endParaRPr lang="ru-RU" dirty="0"/>
          </a:p>
          <a:p>
            <a:r>
              <a:rPr lang="ru-RU" dirty="0" err="1"/>
              <a:t>Vue</a:t>
            </a:r>
            <a:r>
              <a:rPr lang="ru-RU" dirty="0"/>
              <a:t> </a:t>
            </a:r>
            <a:r>
              <a:rPr lang="ru-RU" dirty="0" err="1"/>
              <a:t>js</a:t>
            </a:r>
            <a:r>
              <a:rPr lang="ru-RU" dirty="0"/>
              <a:t> од друга страна исто нуди голема </a:t>
            </a:r>
            <a:r>
              <a:rPr lang="ru-RU" dirty="0" err="1"/>
              <a:t>флексибилност</a:t>
            </a:r>
            <a:r>
              <a:rPr lang="ru-RU" dirty="0"/>
              <a:t> за </a:t>
            </a:r>
            <a:r>
              <a:rPr lang="ru-RU" dirty="0" err="1"/>
              <a:t>употреба</a:t>
            </a:r>
            <a:r>
              <a:rPr lang="ru-RU" dirty="0"/>
              <a:t>. </a:t>
            </a:r>
            <a:r>
              <a:rPr lang="ru-RU" dirty="0" err="1"/>
              <a:t>Може</a:t>
            </a:r>
            <a:r>
              <a:rPr lang="ru-RU" dirty="0"/>
              <a:t> да се </a:t>
            </a:r>
            <a:r>
              <a:rPr lang="ru-RU" dirty="0" err="1"/>
              <a:t>користи</a:t>
            </a:r>
            <a:r>
              <a:rPr lang="ru-RU" dirty="0"/>
              <a:t> и за </a:t>
            </a:r>
            <a:r>
              <a:rPr lang="ru-RU" dirty="0" err="1"/>
              <a:t>развој</a:t>
            </a:r>
            <a:r>
              <a:rPr lang="ru-RU" dirty="0"/>
              <a:t> на </a:t>
            </a:r>
            <a:r>
              <a:rPr lang="ru-RU" dirty="0" err="1"/>
              <a:t>целосна</a:t>
            </a:r>
            <a:r>
              <a:rPr lang="ru-RU" dirty="0"/>
              <a:t> </a:t>
            </a:r>
            <a:r>
              <a:rPr lang="ru-RU" dirty="0" err="1"/>
              <a:t>апликација</a:t>
            </a:r>
            <a:r>
              <a:rPr lang="ru-RU" dirty="0"/>
              <a:t>, но </a:t>
            </a:r>
            <a:r>
              <a:rPr lang="ru-RU" dirty="0" err="1"/>
              <a:t>има</a:t>
            </a:r>
            <a:r>
              <a:rPr lang="ru-RU" dirty="0"/>
              <a:t> и </a:t>
            </a:r>
            <a:r>
              <a:rPr lang="ru-RU" dirty="0" err="1"/>
              <a:t>можност</a:t>
            </a:r>
            <a:r>
              <a:rPr lang="ru-RU" dirty="0"/>
              <a:t> за </a:t>
            </a:r>
            <a:r>
              <a:rPr lang="ru-RU" dirty="0" err="1"/>
              <a:t>негово</a:t>
            </a:r>
            <a:r>
              <a:rPr lang="ru-RU" dirty="0"/>
              <a:t> </a:t>
            </a:r>
            <a:r>
              <a:rPr lang="ru-RU" dirty="0" err="1"/>
              <a:t>користење</a:t>
            </a:r>
            <a:r>
              <a:rPr lang="ru-RU" dirty="0"/>
              <a:t> како сегмент во </a:t>
            </a:r>
            <a:r>
              <a:rPr lang="ru-RU" dirty="0" err="1"/>
              <a:t>апликација</a:t>
            </a:r>
            <a:r>
              <a:rPr lang="ru-RU" dirty="0"/>
              <a:t>. </a:t>
            </a:r>
            <a:r>
              <a:rPr lang="ru-RU" dirty="0" err="1"/>
              <a:t>Дополнително</a:t>
            </a:r>
            <a:r>
              <a:rPr lang="ru-RU" dirty="0"/>
              <a:t> нуди </a:t>
            </a:r>
            <a:r>
              <a:rPr lang="ru-RU" dirty="0" err="1"/>
              <a:t>брзина</a:t>
            </a:r>
            <a:r>
              <a:rPr lang="ru-RU" dirty="0"/>
              <a:t> и е </a:t>
            </a:r>
            <a:r>
              <a:rPr lang="ru-RU" dirty="0" err="1"/>
              <a:t>лесен</a:t>
            </a:r>
            <a:r>
              <a:rPr lang="ru-RU" dirty="0"/>
              <a:t> за </a:t>
            </a:r>
            <a:r>
              <a:rPr lang="ru-RU" dirty="0" err="1"/>
              <a:t>користење</a:t>
            </a:r>
            <a:r>
              <a:rPr lang="ru-RU" dirty="0"/>
              <a:t> и </a:t>
            </a:r>
            <a:r>
              <a:rPr lang="ru-RU" dirty="0" err="1"/>
              <a:t>учење</a:t>
            </a:r>
            <a:r>
              <a:rPr lang="ru-RU" dirty="0"/>
              <a:t>. </a:t>
            </a:r>
          </a:p>
          <a:p>
            <a:endParaRPr lang="ru-RU" dirty="0"/>
          </a:p>
          <a:p>
            <a:r>
              <a:rPr lang="ru-RU" dirty="0"/>
              <a:t>MySQL </a:t>
            </a:r>
            <a:r>
              <a:rPr lang="ru-RU" dirty="0" err="1"/>
              <a:t>кој</a:t>
            </a:r>
            <a:r>
              <a:rPr lang="ru-RU" dirty="0"/>
              <a:t> е </a:t>
            </a:r>
            <a:r>
              <a:rPr lang="ru-RU" dirty="0" err="1"/>
              <a:t>искористен</a:t>
            </a:r>
            <a:r>
              <a:rPr lang="ru-RU" dirty="0"/>
              <a:t> како база на </a:t>
            </a:r>
            <a:r>
              <a:rPr lang="ru-RU" dirty="0" err="1"/>
              <a:t>податоци</a:t>
            </a:r>
            <a:r>
              <a:rPr lang="ru-RU" dirty="0"/>
              <a:t> </a:t>
            </a:r>
            <a:r>
              <a:rPr lang="ru-RU" dirty="0" err="1"/>
              <a:t>претставува</a:t>
            </a:r>
            <a:r>
              <a:rPr lang="ru-RU" dirty="0"/>
              <a:t> </a:t>
            </a:r>
            <a:r>
              <a:rPr lang="ru-RU" dirty="0" err="1"/>
              <a:t>релациски</a:t>
            </a:r>
            <a:r>
              <a:rPr lang="ru-RU" dirty="0"/>
              <a:t> </a:t>
            </a:r>
            <a:r>
              <a:rPr lang="ru-RU" dirty="0" err="1"/>
              <a:t>модел</a:t>
            </a:r>
            <a:r>
              <a:rPr lang="ru-RU" dirty="0"/>
              <a:t> со </a:t>
            </a:r>
            <a:r>
              <a:rPr lang="ru-RU" dirty="0" err="1"/>
              <a:t>високи</a:t>
            </a:r>
            <a:r>
              <a:rPr lang="ru-RU" dirty="0"/>
              <a:t> </a:t>
            </a:r>
            <a:r>
              <a:rPr lang="ru-RU" dirty="0" err="1"/>
              <a:t>перформанси</a:t>
            </a:r>
            <a:r>
              <a:rPr lang="ru-RU" dirty="0"/>
              <a:t> при </a:t>
            </a:r>
            <a:r>
              <a:rPr lang="ru-RU" dirty="0" err="1"/>
              <a:t>управување</a:t>
            </a:r>
            <a:r>
              <a:rPr lang="ru-RU" dirty="0"/>
              <a:t> со </a:t>
            </a:r>
            <a:r>
              <a:rPr lang="ru-RU" dirty="0" err="1"/>
              <a:t>податоците</a:t>
            </a:r>
            <a:r>
              <a:rPr lang="ru-RU" dirty="0"/>
              <a:t>. Е </a:t>
            </a:r>
            <a:r>
              <a:rPr lang="ru-RU" dirty="0" err="1"/>
              <a:t>open</a:t>
            </a:r>
            <a:r>
              <a:rPr lang="ru-RU" dirty="0"/>
              <a:t> </a:t>
            </a:r>
            <a:r>
              <a:rPr lang="ru-RU" dirty="0" err="1"/>
              <a:t>source</a:t>
            </a:r>
            <a:r>
              <a:rPr lang="ru-RU" dirty="0"/>
              <a:t> и исто </a:t>
            </a:r>
            <a:r>
              <a:rPr lang="ru-RU" dirty="0" err="1"/>
              <a:t>така</a:t>
            </a:r>
            <a:r>
              <a:rPr lang="ru-RU" dirty="0"/>
              <a:t> </a:t>
            </a:r>
            <a:r>
              <a:rPr lang="ru-RU" dirty="0" err="1"/>
              <a:t>има</a:t>
            </a:r>
            <a:r>
              <a:rPr lang="ru-RU" dirty="0"/>
              <a:t> богата </a:t>
            </a:r>
            <a:r>
              <a:rPr lang="ru-RU" dirty="0" err="1"/>
              <a:t>документација</a:t>
            </a:r>
            <a:r>
              <a:rPr lang="ru-RU" dirty="0"/>
              <a:t> </a:t>
            </a:r>
            <a:r>
              <a:rPr lang="ru-RU" dirty="0" err="1"/>
              <a:t>која</a:t>
            </a:r>
            <a:r>
              <a:rPr lang="ru-RU" dirty="0"/>
              <a:t> </a:t>
            </a:r>
            <a:r>
              <a:rPr lang="ru-RU" dirty="0" err="1"/>
              <a:t>значително</a:t>
            </a:r>
            <a:r>
              <a:rPr lang="ru-RU" dirty="0"/>
              <a:t> го </a:t>
            </a:r>
            <a:r>
              <a:rPr lang="ru-RU" dirty="0" err="1"/>
              <a:t>олеснува</a:t>
            </a:r>
            <a:r>
              <a:rPr lang="ru-RU" dirty="0"/>
              <a:t> </a:t>
            </a:r>
            <a:r>
              <a:rPr lang="ru-RU" dirty="0" err="1"/>
              <a:t>процесот</a:t>
            </a:r>
            <a:r>
              <a:rPr lang="ru-RU" dirty="0"/>
              <a:t> при работа.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D61AF-BE06-416B-8088-D90403A0CD0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4086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err="1"/>
              <a:t>Бидејќи</a:t>
            </a:r>
            <a:r>
              <a:rPr lang="ru-RU" dirty="0"/>
              <a:t> како </a:t>
            </a:r>
            <a:r>
              <a:rPr lang="ru-RU" dirty="0" err="1"/>
              <a:t>што</a:t>
            </a:r>
            <a:r>
              <a:rPr lang="ru-RU" dirty="0"/>
              <a:t> </a:t>
            </a:r>
            <a:r>
              <a:rPr lang="ru-RU" dirty="0" err="1"/>
              <a:t>споменавме</a:t>
            </a:r>
            <a:r>
              <a:rPr lang="ru-RU" dirty="0"/>
              <a:t>, </a:t>
            </a:r>
            <a:r>
              <a:rPr lang="ru-RU" dirty="0" err="1"/>
              <a:t>апликацијата</a:t>
            </a:r>
            <a:r>
              <a:rPr lang="ru-RU" dirty="0"/>
              <a:t> се </a:t>
            </a:r>
            <a:r>
              <a:rPr lang="ru-RU" dirty="0" err="1"/>
              <a:t>состои</a:t>
            </a:r>
            <a:r>
              <a:rPr lang="ru-RU" dirty="0"/>
              <a:t> </a:t>
            </a:r>
            <a:r>
              <a:rPr lang="ru-RU" dirty="0" err="1"/>
              <a:t>всушност</a:t>
            </a:r>
            <a:r>
              <a:rPr lang="ru-RU" dirty="0"/>
              <a:t> од две </a:t>
            </a:r>
            <a:r>
              <a:rPr lang="ru-RU" dirty="0" err="1"/>
              <a:t>посебни</a:t>
            </a:r>
            <a:r>
              <a:rPr lang="ru-RU" dirty="0"/>
              <a:t> </a:t>
            </a:r>
            <a:r>
              <a:rPr lang="ru-RU" dirty="0" err="1"/>
              <a:t>апликации</a:t>
            </a:r>
            <a:r>
              <a:rPr lang="ru-RU" dirty="0"/>
              <a:t> за </a:t>
            </a:r>
            <a:r>
              <a:rPr lang="ru-RU" dirty="0" err="1"/>
              <a:t>backend</a:t>
            </a:r>
            <a:r>
              <a:rPr lang="ru-RU" dirty="0"/>
              <a:t> и </a:t>
            </a:r>
            <a:r>
              <a:rPr lang="ru-RU" dirty="0" err="1"/>
              <a:t>frontend</a:t>
            </a:r>
            <a:r>
              <a:rPr lang="ru-RU" dirty="0"/>
              <a:t>, </a:t>
            </a:r>
            <a:r>
              <a:rPr lang="ru-RU" dirty="0" err="1"/>
              <a:t>тие</a:t>
            </a:r>
            <a:r>
              <a:rPr lang="ru-RU" dirty="0"/>
              <a:t> </a:t>
            </a:r>
            <a:r>
              <a:rPr lang="ru-RU" dirty="0" err="1"/>
              <a:t>имаат</a:t>
            </a:r>
            <a:r>
              <a:rPr lang="ru-RU" dirty="0"/>
              <a:t> и </a:t>
            </a:r>
            <a:r>
              <a:rPr lang="ru-RU" dirty="0" err="1"/>
              <a:t>засебна</a:t>
            </a:r>
            <a:r>
              <a:rPr lang="ru-RU" dirty="0"/>
              <a:t> архитектура </a:t>
            </a:r>
            <a:r>
              <a:rPr lang="ru-RU" dirty="0" err="1"/>
              <a:t>соодветно</a:t>
            </a:r>
            <a:r>
              <a:rPr lang="ru-RU" dirty="0"/>
              <a:t>. </a:t>
            </a:r>
          </a:p>
          <a:p>
            <a:r>
              <a:rPr lang="ru-RU" dirty="0" err="1"/>
              <a:t>Laravel</a:t>
            </a:r>
            <a:r>
              <a:rPr lang="ru-RU" dirty="0"/>
              <a:t> </a:t>
            </a:r>
            <a:r>
              <a:rPr lang="ru-RU" dirty="0" err="1"/>
              <a:t>ги</a:t>
            </a:r>
            <a:r>
              <a:rPr lang="ru-RU" dirty="0"/>
              <a:t> следи MVC </a:t>
            </a:r>
            <a:r>
              <a:rPr lang="ru-RU" dirty="0" err="1"/>
              <a:t>принципите</a:t>
            </a:r>
            <a:r>
              <a:rPr lang="ru-RU" dirty="0"/>
              <a:t>, </a:t>
            </a:r>
            <a:r>
              <a:rPr lang="ru-RU" dirty="0" err="1"/>
              <a:t>додека</a:t>
            </a:r>
            <a:r>
              <a:rPr lang="ru-RU" dirty="0"/>
              <a:t> </a:t>
            </a:r>
            <a:r>
              <a:rPr lang="ru-RU" dirty="0" err="1"/>
              <a:t>Vue</a:t>
            </a:r>
            <a:r>
              <a:rPr lang="ru-RU" dirty="0"/>
              <a:t> </a:t>
            </a:r>
            <a:r>
              <a:rPr lang="ru-RU" dirty="0" err="1"/>
              <a:t>Js</a:t>
            </a:r>
            <a:r>
              <a:rPr lang="ru-RU" dirty="0"/>
              <a:t> се </a:t>
            </a:r>
            <a:r>
              <a:rPr lang="ru-RU" dirty="0" err="1"/>
              <a:t>базира</a:t>
            </a:r>
            <a:r>
              <a:rPr lang="ru-RU" dirty="0"/>
              <a:t> на MVVM </a:t>
            </a:r>
            <a:r>
              <a:rPr lang="ru-RU" dirty="0" err="1"/>
              <a:t>архитектурата</a:t>
            </a:r>
            <a:r>
              <a:rPr lang="ru-RU" dirty="0"/>
              <a:t>.</a:t>
            </a:r>
          </a:p>
          <a:p>
            <a:endParaRPr lang="ru-RU" dirty="0"/>
          </a:p>
          <a:p>
            <a:r>
              <a:rPr lang="ru-RU" dirty="0"/>
              <a:t>MVC </a:t>
            </a:r>
            <a:r>
              <a:rPr lang="ru-RU" dirty="0" err="1"/>
              <a:t>архитектурата</a:t>
            </a:r>
            <a:r>
              <a:rPr lang="ru-RU" dirty="0"/>
              <a:t> се </a:t>
            </a:r>
            <a:r>
              <a:rPr lang="ru-RU" dirty="0" err="1"/>
              <a:t>состои</a:t>
            </a:r>
            <a:r>
              <a:rPr lang="ru-RU" dirty="0"/>
              <a:t> од три </a:t>
            </a:r>
            <a:r>
              <a:rPr lang="ru-RU" dirty="0" err="1"/>
              <a:t>главни</a:t>
            </a:r>
            <a:r>
              <a:rPr lang="ru-RU" dirty="0"/>
              <a:t> </a:t>
            </a:r>
            <a:r>
              <a:rPr lang="ru-RU" dirty="0" err="1"/>
              <a:t>компоненти</a:t>
            </a:r>
            <a:r>
              <a:rPr lang="ru-RU" dirty="0"/>
              <a:t> кои </a:t>
            </a:r>
            <a:r>
              <a:rPr lang="ru-RU" dirty="0" err="1"/>
              <a:t>комуницираат</a:t>
            </a:r>
            <a:r>
              <a:rPr lang="ru-RU" dirty="0"/>
              <a:t> </a:t>
            </a:r>
            <a:r>
              <a:rPr lang="ru-RU" dirty="0" err="1"/>
              <a:t>мегусебно</a:t>
            </a:r>
            <a:r>
              <a:rPr lang="ru-RU" dirty="0"/>
              <a:t>. </a:t>
            </a:r>
          </a:p>
          <a:p>
            <a:r>
              <a:rPr lang="ru-RU" dirty="0"/>
              <a:t>- Model-от </a:t>
            </a:r>
            <a:r>
              <a:rPr lang="ru-RU" dirty="0" err="1"/>
              <a:t>претставува</a:t>
            </a:r>
            <a:r>
              <a:rPr lang="ru-RU" dirty="0"/>
              <a:t> </a:t>
            </a:r>
            <a:r>
              <a:rPr lang="ru-RU" dirty="0" err="1"/>
              <a:t>податочен</a:t>
            </a:r>
            <a:r>
              <a:rPr lang="ru-RU" dirty="0"/>
              <a:t> </a:t>
            </a:r>
            <a:r>
              <a:rPr lang="ru-RU" dirty="0" err="1"/>
              <a:t>ентитет</a:t>
            </a:r>
            <a:r>
              <a:rPr lang="ru-RU" dirty="0"/>
              <a:t> </a:t>
            </a:r>
            <a:r>
              <a:rPr lang="ru-RU" dirty="0" err="1"/>
              <a:t>кој</a:t>
            </a:r>
            <a:r>
              <a:rPr lang="ru-RU" dirty="0"/>
              <a:t> во </a:t>
            </a:r>
            <a:r>
              <a:rPr lang="ru-RU" dirty="0" err="1"/>
              <a:t>комбинација</a:t>
            </a:r>
            <a:r>
              <a:rPr lang="ru-RU" dirty="0"/>
              <a:t> со </a:t>
            </a:r>
            <a:r>
              <a:rPr lang="ru-RU" dirty="0" err="1"/>
              <a:t>моделот</a:t>
            </a:r>
            <a:r>
              <a:rPr lang="ru-RU" dirty="0"/>
              <a:t> за </a:t>
            </a:r>
            <a:r>
              <a:rPr lang="ru-RU" dirty="0" err="1"/>
              <a:t>објектно-релационо</a:t>
            </a:r>
            <a:r>
              <a:rPr lang="ru-RU" dirty="0"/>
              <a:t> </a:t>
            </a:r>
            <a:r>
              <a:rPr lang="ru-RU" dirty="0" err="1"/>
              <a:t>мапирање</a:t>
            </a:r>
            <a:r>
              <a:rPr lang="ru-RU" dirty="0"/>
              <a:t> го </a:t>
            </a:r>
            <a:r>
              <a:rPr lang="ru-RU" dirty="0" err="1"/>
              <a:t>управува</a:t>
            </a:r>
            <a:r>
              <a:rPr lang="ru-RU" dirty="0"/>
              <a:t> </a:t>
            </a:r>
            <a:r>
              <a:rPr lang="ru-RU" dirty="0" err="1"/>
              <a:t>пристапот</a:t>
            </a:r>
            <a:r>
              <a:rPr lang="ru-RU" dirty="0"/>
              <a:t> на </a:t>
            </a:r>
            <a:r>
              <a:rPr lang="ru-RU" dirty="0" err="1"/>
              <a:t>податоците</a:t>
            </a:r>
            <a:r>
              <a:rPr lang="ru-RU" dirty="0"/>
              <a:t> до </a:t>
            </a:r>
            <a:r>
              <a:rPr lang="ru-RU" dirty="0" err="1"/>
              <a:t>базата</a:t>
            </a:r>
            <a:r>
              <a:rPr lang="ru-RU" dirty="0"/>
              <a:t>. Во него се </a:t>
            </a:r>
            <a:r>
              <a:rPr lang="ru-RU" dirty="0" err="1"/>
              <a:t>чуваат</a:t>
            </a:r>
            <a:r>
              <a:rPr lang="ru-RU" dirty="0"/>
              <a:t> </a:t>
            </a:r>
            <a:r>
              <a:rPr lang="ru-RU" dirty="0" err="1"/>
              <a:t>ентитетите</a:t>
            </a:r>
            <a:r>
              <a:rPr lang="ru-RU" dirty="0"/>
              <a:t> и </a:t>
            </a:r>
            <a:r>
              <a:rPr lang="ru-RU" dirty="0" err="1"/>
              <a:t>релациите</a:t>
            </a:r>
            <a:r>
              <a:rPr lang="ru-RU" dirty="0"/>
              <a:t> </a:t>
            </a:r>
            <a:r>
              <a:rPr lang="ru-RU" dirty="0" err="1"/>
              <a:t>помеѓу</a:t>
            </a:r>
            <a:r>
              <a:rPr lang="ru-RU" dirty="0"/>
              <a:t> нив.</a:t>
            </a:r>
          </a:p>
          <a:p>
            <a:r>
              <a:rPr lang="ru-RU" dirty="0"/>
              <a:t>- Во View </a:t>
            </a:r>
            <a:r>
              <a:rPr lang="ru-RU" dirty="0" err="1"/>
              <a:t>спаѓаат</a:t>
            </a:r>
            <a:r>
              <a:rPr lang="ru-RU" dirty="0"/>
              <a:t> </a:t>
            </a:r>
            <a:r>
              <a:rPr lang="ru-RU" dirty="0" err="1"/>
              <a:t>погледите</a:t>
            </a:r>
            <a:r>
              <a:rPr lang="ru-RU" dirty="0"/>
              <a:t> кои  го </a:t>
            </a:r>
            <a:r>
              <a:rPr lang="ru-RU" dirty="0" err="1"/>
              <a:t>претставуваат</a:t>
            </a:r>
            <a:r>
              <a:rPr lang="ru-RU" dirty="0"/>
              <a:t> </a:t>
            </a:r>
            <a:r>
              <a:rPr lang="ru-RU" dirty="0" err="1"/>
              <a:t>корисничкиот</a:t>
            </a:r>
            <a:r>
              <a:rPr lang="ru-RU" dirty="0"/>
              <a:t> </a:t>
            </a:r>
            <a:r>
              <a:rPr lang="ru-RU" dirty="0" err="1"/>
              <a:t>интерфејс</a:t>
            </a:r>
            <a:r>
              <a:rPr lang="ru-RU" dirty="0"/>
              <a:t> </a:t>
            </a:r>
            <a:r>
              <a:rPr lang="ru-RU" dirty="0" err="1"/>
              <a:t>преку</a:t>
            </a:r>
            <a:r>
              <a:rPr lang="ru-RU" dirty="0"/>
              <a:t> </a:t>
            </a:r>
            <a:r>
              <a:rPr lang="ru-RU" dirty="0" err="1"/>
              <a:t>кој</a:t>
            </a:r>
            <a:r>
              <a:rPr lang="ru-RU" dirty="0"/>
              <a:t> </a:t>
            </a:r>
            <a:r>
              <a:rPr lang="ru-RU" dirty="0" err="1"/>
              <a:t>корисникот</a:t>
            </a:r>
            <a:r>
              <a:rPr lang="ru-RU" dirty="0"/>
              <a:t> </a:t>
            </a:r>
            <a:r>
              <a:rPr lang="ru-RU" dirty="0" err="1"/>
              <a:t>комуницира</a:t>
            </a:r>
            <a:r>
              <a:rPr lang="ru-RU" dirty="0"/>
              <a:t> со </a:t>
            </a:r>
            <a:r>
              <a:rPr lang="ru-RU" dirty="0" err="1"/>
              <a:t>апликацијата</a:t>
            </a:r>
            <a:r>
              <a:rPr lang="ru-RU" dirty="0"/>
              <a:t>. Во </a:t>
            </a:r>
            <a:r>
              <a:rPr lang="ru-RU" dirty="0" err="1"/>
              <a:t>нашиов</a:t>
            </a:r>
            <a:r>
              <a:rPr lang="ru-RU" dirty="0"/>
              <a:t> </a:t>
            </a:r>
            <a:r>
              <a:rPr lang="ru-RU" dirty="0" err="1"/>
              <a:t>случај</a:t>
            </a:r>
            <a:r>
              <a:rPr lang="ru-RU" dirty="0"/>
              <a:t>, </a:t>
            </a:r>
            <a:r>
              <a:rPr lang="ru-RU" dirty="0" err="1"/>
              <a:t>погледите</a:t>
            </a:r>
            <a:r>
              <a:rPr lang="ru-RU" dirty="0"/>
              <a:t> не се </a:t>
            </a:r>
            <a:r>
              <a:rPr lang="ru-RU" dirty="0" err="1"/>
              <a:t>искористени</a:t>
            </a:r>
            <a:r>
              <a:rPr lang="ru-RU" dirty="0"/>
              <a:t> </a:t>
            </a:r>
            <a:r>
              <a:rPr lang="ru-RU" dirty="0" err="1"/>
              <a:t>бидејќи</a:t>
            </a:r>
            <a:r>
              <a:rPr lang="ru-RU" dirty="0"/>
              <a:t> </a:t>
            </a:r>
            <a:r>
              <a:rPr lang="ru-RU" dirty="0" err="1"/>
              <a:t>корисничкиот</a:t>
            </a:r>
            <a:r>
              <a:rPr lang="ru-RU" dirty="0"/>
              <a:t> </a:t>
            </a:r>
            <a:r>
              <a:rPr lang="ru-RU" dirty="0" err="1"/>
              <a:t>интерфејс</a:t>
            </a:r>
            <a:r>
              <a:rPr lang="ru-RU" dirty="0"/>
              <a:t> </a:t>
            </a:r>
            <a:r>
              <a:rPr lang="ru-RU" dirty="0" err="1"/>
              <a:t>претставува</a:t>
            </a:r>
            <a:r>
              <a:rPr lang="ru-RU" dirty="0"/>
              <a:t> </a:t>
            </a:r>
            <a:r>
              <a:rPr lang="ru-RU" dirty="0" err="1"/>
              <a:t>засебна</a:t>
            </a:r>
            <a:r>
              <a:rPr lang="ru-RU" dirty="0"/>
              <a:t> целина </a:t>
            </a:r>
            <a:r>
              <a:rPr lang="ru-RU" dirty="0" err="1"/>
              <a:t>која</a:t>
            </a:r>
            <a:r>
              <a:rPr lang="ru-RU" dirty="0"/>
              <a:t> е </a:t>
            </a:r>
            <a:r>
              <a:rPr lang="ru-RU" dirty="0" err="1"/>
              <a:t>изолирана</a:t>
            </a:r>
            <a:r>
              <a:rPr lang="ru-RU" dirty="0"/>
              <a:t> од </a:t>
            </a:r>
            <a:r>
              <a:rPr lang="ru-RU" dirty="0" err="1"/>
              <a:t>Backend</a:t>
            </a:r>
            <a:r>
              <a:rPr lang="ru-RU" dirty="0"/>
              <a:t> </a:t>
            </a:r>
            <a:r>
              <a:rPr lang="ru-RU" dirty="0" err="1"/>
              <a:t>делот</a:t>
            </a:r>
            <a:r>
              <a:rPr lang="ru-RU" dirty="0"/>
              <a:t>.</a:t>
            </a:r>
          </a:p>
          <a:p>
            <a:r>
              <a:rPr lang="ru-RU" dirty="0"/>
              <a:t>- </a:t>
            </a:r>
            <a:r>
              <a:rPr lang="ru-RU" dirty="0" err="1"/>
              <a:t>Контролерите</a:t>
            </a:r>
            <a:r>
              <a:rPr lang="ru-RU" dirty="0"/>
              <a:t> пак, </a:t>
            </a:r>
            <a:r>
              <a:rPr lang="ru-RU" dirty="0" err="1"/>
              <a:t>ја</a:t>
            </a:r>
            <a:r>
              <a:rPr lang="ru-RU" dirty="0"/>
              <a:t> </a:t>
            </a:r>
            <a:r>
              <a:rPr lang="ru-RU" dirty="0" err="1"/>
              <a:t>играат</a:t>
            </a:r>
            <a:r>
              <a:rPr lang="ru-RU" dirty="0"/>
              <a:t> </a:t>
            </a:r>
            <a:r>
              <a:rPr lang="ru-RU" dirty="0" err="1"/>
              <a:t>главната</a:t>
            </a:r>
            <a:r>
              <a:rPr lang="ru-RU" dirty="0"/>
              <a:t> </a:t>
            </a:r>
            <a:r>
              <a:rPr lang="ru-RU" dirty="0" err="1"/>
              <a:t>улога</a:t>
            </a:r>
            <a:r>
              <a:rPr lang="ru-RU" dirty="0"/>
              <a:t> на </a:t>
            </a:r>
            <a:r>
              <a:rPr lang="ru-RU" dirty="0" err="1"/>
              <a:t>упавување</a:t>
            </a:r>
            <a:r>
              <a:rPr lang="ru-RU" dirty="0"/>
              <a:t> со </a:t>
            </a:r>
            <a:r>
              <a:rPr lang="ru-RU" dirty="0" err="1"/>
              <a:t>барањата</a:t>
            </a:r>
            <a:r>
              <a:rPr lang="ru-RU" dirty="0"/>
              <a:t> и </a:t>
            </a:r>
            <a:r>
              <a:rPr lang="ru-RU" dirty="0" err="1"/>
              <a:t>одговорите</a:t>
            </a:r>
            <a:r>
              <a:rPr lang="ru-RU" dirty="0"/>
              <a:t> </a:t>
            </a:r>
            <a:r>
              <a:rPr lang="ru-RU" dirty="0" err="1"/>
              <a:t>поврзани</a:t>
            </a:r>
            <a:r>
              <a:rPr lang="ru-RU" dirty="0"/>
              <a:t> со </a:t>
            </a:r>
            <a:r>
              <a:rPr lang="ru-RU" dirty="0" err="1"/>
              <a:t>корисничкиот</a:t>
            </a:r>
            <a:r>
              <a:rPr lang="ru-RU" dirty="0"/>
              <a:t> </a:t>
            </a:r>
            <a:r>
              <a:rPr lang="ru-RU" dirty="0" err="1"/>
              <a:t>интерфејс</a:t>
            </a:r>
            <a:r>
              <a:rPr lang="ru-RU" dirty="0"/>
              <a:t>, </a:t>
            </a:r>
            <a:r>
              <a:rPr lang="ru-RU" dirty="0" err="1"/>
              <a:t>односно</a:t>
            </a:r>
            <a:r>
              <a:rPr lang="ru-RU" dirty="0"/>
              <a:t> </a:t>
            </a:r>
            <a:r>
              <a:rPr lang="ru-RU" dirty="0" err="1"/>
              <a:t>корисникот</a:t>
            </a:r>
            <a:r>
              <a:rPr lang="ru-RU" dirty="0"/>
              <a:t>. Ги </a:t>
            </a:r>
            <a:r>
              <a:rPr lang="ru-RU" dirty="0" err="1"/>
              <a:t>обработуваат</a:t>
            </a:r>
            <a:r>
              <a:rPr lang="ru-RU" dirty="0"/>
              <a:t> </a:t>
            </a:r>
            <a:r>
              <a:rPr lang="ru-RU" dirty="0" err="1"/>
              <a:t>влезните</a:t>
            </a:r>
            <a:r>
              <a:rPr lang="ru-RU" dirty="0"/>
              <a:t> </a:t>
            </a:r>
            <a:r>
              <a:rPr lang="ru-RU" dirty="0" err="1"/>
              <a:t>барања</a:t>
            </a:r>
            <a:r>
              <a:rPr lang="ru-RU" dirty="0"/>
              <a:t> и </a:t>
            </a:r>
            <a:r>
              <a:rPr lang="ru-RU" dirty="0" err="1"/>
              <a:t>враќаат</a:t>
            </a:r>
            <a:r>
              <a:rPr lang="ru-RU" dirty="0"/>
              <a:t> </a:t>
            </a:r>
            <a:r>
              <a:rPr lang="ru-RU" dirty="0" err="1"/>
              <a:t>соодветни</a:t>
            </a:r>
            <a:r>
              <a:rPr lang="ru-RU" dirty="0"/>
              <a:t> </a:t>
            </a:r>
            <a:r>
              <a:rPr lang="ru-RU" dirty="0" err="1"/>
              <a:t>одговори</a:t>
            </a:r>
            <a:r>
              <a:rPr lang="ru-RU" dirty="0"/>
              <a:t>.</a:t>
            </a:r>
          </a:p>
          <a:p>
            <a:endParaRPr lang="ru-RU" dirty="0"/>
          </a:p>
          <a:p>
            <a:r>
              <a:rPr lang="ru-RU" dirty="0" err="1"/>
              <a:t>Дополнително</a:t>
            </a:r>
            <a:r>
              <a:rPr lang="ru-RU" dirty="0"/>
              <a:t>, со цел </a:t>
            </a:r>
            <a:r>
              <a:rPr lang="ru-RU" dirty="0" err="1"/>
              <a:t>подобра</a:t>
            </a:r>
            <a:r>
              <a:rPr lang="ru-RU" dirty="0"/>
              <a:t> </a:t>
            </a:r>
            <a:r>
              <a:rPr lang="ru-RU" dirty="0" err="1"/>
              <a:t>организација</a:t>
            </a:r>
            <a:r>
              <a:rPr lang="ru-RU" dirty="0"/>
              <a:t> и </a:t>
            </a:r>
            <a:r>
              <a:rPr lang="ru-RU" dirty="0" err="1"/>
              <a:t>функционалност</a:t>
            </a:r>
            <a:r>
              <a:rPr lang="ru-RU" dirty="0"/>
              <a:t>, </a:t>
            </a:r>
            <a:r>
              <a:rPr lang="ru-RU" dirty="0" err="1"/>
              <a:t>воведени</a:t>
            </a:r>
            <a:r>
              <a:rPr lang="ru-RU" dirty="0"/>
              <a:t> се </a:t>
            </a:r>
            <a:r>
              <a:rPr lang="ru-RU" dirty="0" err="1"/>
              <a:t>уште</a:t>
            </a:r>
            <a:r>
              <a:rPr lang="ru-RU" dirty="0"/>
              <a:t> </a:t>
            </a:r>
            <a:r>
              <a:rPr lang="ru-RU" dirty="0" err="1"/>
              <a:t>неколку</a:t>
            </a:r>
            <a:r>
              <a:rPr lang="ru-RU" dirty="0"/>
              <a:t> </a:t>
            </a:r>
            <a:r>
              <a:rPr lang="ru-RU" dirty="0" err="1"/>
              <a:t>компоненти</a:t>
            </a:r>
            <a:r>
              <a:rPr lang="ru-RU" dirty="0"/>
              <a:t> </a:t>
            </a:r>
            <a:r>
              <a:rPr lang="ru-RU" dirty="0" err="1"/>
              <a:t>помеѓу</a:t>
            </a:r>
            <a:r>
              <a:rPr lang="ru-RU" dirty="0"/>
              <a:t> MVC </a:t>
            </a:r>
            <a:r>
              <a:rPr lang="ru-RU" dirty="0" err="1"/>
              <a:t>слоевите</a:t>
            </a:r>
            <a:r>
              <a:rPr lang="ru-RU" dirty="0"/>
              <a:t>, како </a:t>
            </a:r>
            <a:r>
              <a:rPr lang="ru-RU" dirty="0" err="1"/>
              <a:t>сервиси</a:t>
            </a:r>
            <a:r>
              <a:rPr lang="ru-RU" dirty="0"/>
              <a:t> и </a:t>
            </a:r>
            <a:r>
              <a:rPr lang="ru-RU" dirty="0" err="1"/>
              <a:t>репозиториуми</a:t>
            </a:r>
            <a:r>
              <a:rPr lang="ru-RU" dirty="0"/>
              <a:t>, за кои </a:t>
            </a:r>
            <a:r>
              <a:rPr lang="ru-RU" dirty="0" err="1"/>
              <a:t>подетално</a:t>
            </a:r>
            <a:r>
              <a:rPr lang="ru-RU" dirty="0"/>
              <a:t> </a:t>
            </a:r>
            <a:r>
              <a:rPr lang="ru-RU" dirty="0" err="1"/>
              <a:t>ќе</a:t>
            </a:r>
            <a:r>
              <a:rPr lang="ru-RU" dirty="0"/>
              <a:t> </a:t>
            </a:r>
            <a:r>
              <a:rPr lang="ru-RU" dirty="0" err="1"/>
              <a:t>разгледаме</a:t>
            </a:r>
            <a:r>
              <a:rPr lang="ru-RU" dirty="0"/>
              <a:t> во </a:t>
            </a:r>
            <a:r>
              <a:rPr lang="ru-RU" dirty="0" err="1"/>
              <a:t>делот</a:t>
            </a:r>
            <a:r>
              <a:rPr lang="ru-RU" dirty="0"/>
              <a:t> за </a:t>
            </a:r>
            <a:r>
              <a:rPr lang="ru-RU" dirty="0" err="1"/>
              <a:t>имплементација</a:t>
            </a:r>
            <a:r>
              <a:rPr lang="ru-RU" dirty="0"/>
              <a:t>.</a:t>
            </a:r>
          </a:p>
          <a:p>
            <a:endParaRPr lang="ru-RU" dirty="0"/>
          </a:p>
          <a:p>
            <a:r>
              <a:rPr lang="ru-RU" dirty="0"/>
              <a:t>MVVM </a:t>
            </a:r>
            <a:r>
              <a:rPr lang="ru-RU" dirty="0" err="1"/>
              <a:t>архитектурата</a:t>
            </a:r>
            <a:r>
              <a:rPr lang="ru-RU" dirty="0"/>
              <a:t> се </a:t>
            </a:r>
            <a:r>
              <a:rPr lang="ru-RU" dirty="0" err="1"/>
              <a:t>состои</a:t>
            </a:r>
            <a:r>
              <a:rPr lang="ru-RU" dirty="0"/>
              <a:t> од Model, View и </a:t>
            </a:r>
            <a:r>
              <a:rPr lang="ru-RU" dirty="0" err="1"/>
              <a:t>ViewModel</a:t>
            </a:r>
            <a:r>
              <a:rPr lang="ru-RU" dirty="0"/>
              <a:t>. Но </a:t>
            </a:r>
            <a:r>
              <a:rPr lang="ru-RU" dirty="0" err="1"/>
              <a:t>овде</a:t>
            </a:r>
            <a:r>
              <a:rPr lang="ru-RU" dirty="0"/>
              <a:t> е важно за </a:t>
            </a:r>
            <a:r>
              <a:rPr lang="ru-RU" dirty="0" err="1"/>
              <a:t>споменеме</a:t>
            </a:r>
            <a:r>
              <a:rPr lang="ru-RU" dirty="0"/>
              <a:t> дека </a:t>
            </a:r>
            <a:r>
              <a:rPr lang="ru-RU" dirty="0" err="1"/>
              <a:t>станува</a:t>
            </a:r>
            <a:r>
              <a:rPr lang="ru-RU" dirty="0"/>
              <a:t> </a:t>
            </a:r>
            <a:r>
              <a:rPr lang="ru-RU" dirty="0" err="1"/>
              <a:t>збор</a:t>
            </a:r>
            <a:r>
              <a:rPr lang="ru-RU" dirty="0"/>
              <a:t> за </a:t>
            </a:r>
            <a:r>
              <a:rPr lang="ru-RU" dirty="0" err="1"/>
              <a:t>поразлични</a:t>
            </a:r>
            <a:r>
              <a:rPr lang="ru-RU" dirty="0"/>
              <a:t> Model и View </a:t>
            </a:r>
            <a:r>
              <a:rPr lang="ru-RU" dirty="0" err="1"/>
              <a:t>елементи</a:t>
            </a:r>
            <a:r>
              <a:rPr lang="ru-RU" dirty="0"/>
              <a:t> во </a:t>
            </a:r>
            <a:r>
              <a:rPr lang="ru-RU" dirty="0" err="1"/>
              <a:t>однос</a:t>
            </a:r>
            <a:r>
              <a:rPr lang="ru-RU" dirty="0"/>
              <a:t> на </a:t>
            </a:r>
            <a:r>
              <a:rPr lang="ru-RU" dirty="0" err="1"/>
              <a:t>оние</a:t>
            </a:r>
            <a:r>
              <a:rPr lang="ru-RU" dirty="0"/>
              <a:t> од MVC </a:t>
            </a:r>
            <a:r>
              <a:rPr lang="ru-RU" dirty="0" err="1"/>
              <a:t>архитектурата</a:t>
            </a:r>
            <a:r>
              <a:rPr lang="ru-RU" dirty="0"/>
              <a:t>.</a:t>
            </a:r>
          </a:p>
          <a:p>
            <a:r>
              <a:rPr lang="ru-RU" dirty="0"/>
              <a:t>- Model се </a:t>
            </a:r>
            <a:r>
              <a:rPr lang="ru-RU" dirty="0" err="1"/>
              <a:t>податоците</a:t>
            </a:r>
            <a:r>
              <a:rPr lang="ru-RU" dirty="0"/>
              <a:t> кои се </a:t>
            </a:r>
            <a:r>
              <a:rPr lang="ru-RU" dirty="0" err="1"/>
              <a:t>чуваат</a:t>
            </a:r>
            <a:r>
              <a:rPr lang="ru-RU" dirty="0"/>
              <a:t> во </a:t>
            </a:r>
            <a:r>
              <a:rPr lang="ru-RU" dirty="0" err="1"/>
              <a:t>Vue</a:t>
            </a:r>
            <a:r>
              <a:rPr lang="ru-RU" dirty="0"/>
              <a:t> </a:t>
            </a:r>
            <a:r>
              <a:rPr lang="ru-RU" dirty="0" err="1"/>
              <a:t>компонентата</a:t>
            </a:r>
            <a:endParaRPr lang="ru-RU" dirty="0"/>
          </a:p>
          <a:p>
            <a:r>
              <a:rPr lang="ru-RU" dirty="0"/>
              <a:t>-  View </a:t>
            </a:r>
            <a:r>
              <a:rPr lang="ru-RU" dirty="0" err="1"/>
              <a:t>делот</a:t>
            </a:r>
            <a:r>
              <a:rPr lang="ru-RU" dirty="0"/>
              <a:t> </a:t>
            </a:r>
            <a:r>
              <a:rPr lang="ru-RU" dirty="0" err="1"/>
              <a:t>ги</a:t>
            </a:r>
            <a:r>
              <a:rPr lang="ru-RU" dirty="0"/>
              <a:t> </a:t>
            </a:r>
            <a:r>
              <a:rPr lang="ru-RU" dirty="0" err="1"/>
              <a:t>користи</a:t>
            </a:r>
            <a:r>
              <a:rPr lang="ru-RU" dirty="0"/>
              <a:t> </a:t>
            </a:r>
            <a:r>
              <a:rPr lang="ru-RU" dirty="0" err="1"/>
              <a:t>податоците</a:t>
            </a:r>
            <a:r>
              <a:rPr lang="ru-RU" dirty="0"/>
              <a:t> од </a:t>
            </a:r>
            <a:r>
              <a:rPr lang="ru-RU" dirty="0" err="1"/>
              <a:t>моделот</a:t>
            </a:r>
            <a:r>
              <a:rPr lang="ru-RU" dirty="0"/>
              <a:t> за да </a:t>
            </a:r>
            <a:r>
              <a:rPr lang="ru-RU" dirty="0" err="1"/>
              <a:t>ги</a:t>
            </a:r>
            <a:r>
              <a:rPr lang="ru-RU" dirty="0"/>
              <a:t> </a:t>
            </a:r>
            <a:r>
              <a:rPr lang="ru-RU" dirty="0" err="1"/>
              <a:t>прикаже</a:t>
            </a:r>
            <a:r>
              <a:rPr lang="ru-RU" dirty="0"/>
              <a:t> на </a:t>
            </a:r>
            <a:r>
              <a:rPr lang="ru-RU" dirty="0" err="1"/>
              <a:t>екран</a:t>
            </a:r>
            <a:r>
              <a:rPr lang="ru-RU" dirty="0"/>
              <a:t>, а</a:t>
            </a:r>
          </a:p>
          <a:p>
            <a:r>
              <a:rPr lang="ru-RU" dirty="0"/>
              <a:t>- </a:t>
            </a:r>
            <a:r>
              <a:rPr lang="ru-RU" dirty="0" err="1"/>
              <a:t>ViewModel</a:t>
            </a:r>
            <a:r>
              <a:rPr lang="ru-RU" dirty="0"/>
              <a:t> </a:t>
            </a:r>
            <a:r>
              <a:rPr lang="ru-RU" dirty="0" err="1"/>
              <a:t>ги</a:t>
            </a:r>
            <a:r>
              <a:rPr lang="ru-RU" dirty="0"/>
              <a:t> </a:t>
            </a:r>
            <a:r>
              <a:rPr lang="ru-RU" dirty="0" err="1"/>
              <a:t>синхронизира</a:t>
            </a:r>
            <a:r>
              <a:rPr lang="ru-RU" dirty="0"/>
              <a:t> </a:t>
            </a:r>
            <a:r>
              <a:rPr lang="ru-RU" dirty="0" err="1"/>
              <a:t>промените</a:t>
            </a:r>
            <a:r>
              <a:rPr lang="ru-RU" dirty="0"/>
              <a:t> на </a:t>
            </a:r>
            <a:r>
              <a:rPr lang="ru-RU" dirty="0" err="1"/>
              <a:t>податоците</a:t>
            </a:r>
            <a:r>
              <a:rPr lang="ru-RU" dirty="0"/>
              <a:t> од </a:t>
            </a:r>
            <a:r>
              <a:rPr lang="ru-RU" dirty="0" err="1"/>
              <a:t>моделот</a:t>
            </a:r>
            <a:r>
              <a:rPr lang="ru-RU" dirty="0"/>
              <a:t>, </a:t>
            </a:r>
            <a:r>
              <a:rPr lang="ru-RU" dirty="0" err="1"/>
              <a:t>директно</a:t>
            </a:r>
            <a:r>
              <a:rPr lang="ru-RU" dirty="0"/>
              <a:t> во </a:t>
            </a:r>
            <a:r>
              <a:rPr lang="ru-RU" dirty="0" err="1"/>
              <a:t>самото</a:t>
            </a:r>
            <a:r>
              <a:rPr lang="ru-RU" dirty="0"/>
              <a:t> View. Па на </a:t>
            </a:r>
            <a:r>
              <a:rPr lang="ru-RU" dirty="0" err="1"/>
              <a:t>овој</a:t>
            </a:r>
            <a:r>
              <a:rPr lang="ru-RU" dirty="0"/>
              <a:t> начин </a:t>
            </a:r>
            <a:r>
              <a:rPr lang="ru-RU" dirty="0" err="1"/>
              <a:t>добиваме</a:t>
            </a:r>
            <a:r>
              <a:rPr lang="ru-RU" dirty="0"/>
              <a:t> </a:t>
            </a:r>
            <a:r>
              <a:rPr lang="ru-RU" dirty="0" err="1"/>
              <a:t>промени</a:t>
            </a:r>
            <a:r>
              <a:rPr lang="ru-RU" dirty="0"/>
              <a:t> кои се </a:t>
            </a:r>
            <a:r>
              <a:rPr lang="ru-RU" dirty="0" err="1"/>
              <a:t>видливи</a:t>
            </a:r>
            <a:r>
              <a:rPr lang="ru-RU" dirty="0"/>
              <a:t> за </a:t>
            </a:r>
            <a:r>
              <a:rPr lang="ru-RU" dirty="0" err="1"/>
              <a:t>корисниците</a:t>
            </a:r>
            <a:r>
              <a:rPr lang="ru-RU" dirty="0"/>
              <a:t> во </a:t>
            </a:r>
            <a:r>
              <a:rPr lang="ru-RU" dirty="0" err="1"/>
              <a:t>реално</a:t>
            </a:r>
            <a:r>
              <a:rPr lang="ru-RU" dirty="0"/>
              <a:t> </a:t>
            </a:r>
            <a:r>
              <a:rPr lang="ru-RU" dirty="0" err="1"/>
              <a:t>време</a:t>
            </a:r>
            <a:r>
              <a:rPr lang="ru-RU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D61AF-BE06-416B-8088-D90403A0CD0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8357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Како </a:t>
            </a:r>
            <a:r>
              <a:rPr lang="ru-RU" dirty="0" err="1"/>
              <a:t>неизоставен</a:t>
            </a:r>
            <a:r>
              <a:rPr lang="ru-RU" dirty="0"/>
              <a:t> дел од </a:t>
            </a:r>
            <a:r>
              <a:rPr lang="ru-RU" dirty="0" err="1"/>
              <a:t>апликацијата</a:t>
            </a:r>
            <a:r>
              <a:rPr lang="ru-RU" dirty="0"/>
              <a:t> е </a:t>
            </a:r>
            <a:r>
              <a:rPr lang="ru-RU" dirty="0" err="1"/>
              <a:t>базата</a:t>
            </a:r>
            <a:r>
              <a:rPr lang="ru-RU" dirty="0"/>
              <a:t> на </a:t>
            </a:r>
            <a:r>
              <a:rPr lang="ru-RU" dirty="0" err="1"/>
              <a:t>податоци</a:t>
            </a:r>
            <a:r>
              <a:rPr lang="ru-RU" dirty="0"/>
              <a:t>, </a:t>
            </a:r>
            <a:r>
              <a:rPr lang="ru-RU" dirty="0" err="1"/>
              <a:t>која</a:t>
            </a:r>
            <a:r>
              <a:rPr lang="ru-RU" dirty="0"/>
              <a:t> </a:t>
            </a:r>
            <a:r>
              <a:rPr lang="ru-RU" dirty="0" err="1"/>
              <a:t>овозможува</a:t>
            </a:r>
            <a:r>
              <a:rPr lang="ru-RU" dirty="0"/>
              <a:t> </a:t>
            </a:r>
            <a:r>
              <a:rPr lang="ru-RU" dirty="0" err="1"/>
              <a:t>креирање</a:t>
            </a:r>
            <a:r>
              <a:rPr lang="ru-RU" dirty="0"/>
              <a:t> и </a:t>
            </a:r>
            <a:r>
              <a:rPr lang="ru-RU" dirty="0" err="1"/>
              <a:t>управување</a:t>
            </a:r>
            <a:r>
              <a:rPr lang="ru-RU" dirty="0"/>
              <a:t> со табели во кои </a:t>
            </a:r>
            <a:r>
              <a:rPr lang="ru-RU" dirty="0" err="1"/>
              <a:t>ги</a:t>
            </a:r>
            <a:r>
              <a:rPr lang="ru-RU" dirty="0"/>
              <a:t> </a:t>
            </a:r>
            <a:r>
              <a:rPr lang="ru-RU" dirty="0" err="1"/>
              <a:t>сместуваме</a:t>
            </a:r>
            <a:r>
              <a:rPr lang="ru-RU" dirty="0"/>
              <a:t>, </a:t>
            </a:r>
            <a:r>
              <a:rPr lang="ru-RU" dirty="0" err="1"/>
              <a:t>пребаруваме</a:t>
            </a:r>
            <a:r>
              <a:rPr lang="ru-RU" dirty="0"/>
              <a:t> и </a:t>
            </a:r>
            <a:r>
              <a:rPr lang="ru-RU" dirty="0" err="1"/>
              <a:t>ажурираме</a:t>
            </a:r>
            <a:r>
              <a:rPr lang="ru-RU" dirty="0"/>
              <a:t> </a:t>
            </a:r>
            <a:r>
              <a:rPr lang="ru-RU" dirty="0" err="1"/>
              <a:t>податоците</a:t>
            </a:r>
            <a:r>
              <a:rPr lang="ru-RU" dirty="0"/>
              <a:t>.</a:t>
            </a:r>
            <a:endParaRPr lang="en-US" dirty="0"/>
          </a:p>
          <a:p>
            <a:endParaRPr lang="ru-RU" dirty="0"/>
          </a:p>
          <a:p>
            <a:r>
              <a:rPr lang="ru-RU" dirty="0"/>
              <a:t>На </a:t>
            </a:r>
            <a:r>
              <a:rPr lang="ru-RU" dirty="0" err="1"/>
              <a:t>сликата</a:t>
            </a:r>
            <a:r>
              <a:rPr lang="ru-RU" dirty="0"/>
              <a:t> е </a:t>
            </a:r>
            <a:r>
              <a:rPr lang="ru-RU" dirty="0" err="1"/>
              <a:t>прикажан</a:t>
            </a:r>
            <a:r>
              <a:rPr lang="ru-RU" dirty="0"/>
              <a:t> </a:t>
            </a:r>
            <a:r>
              <a:rPr lang="ru-RU" dirty="0" err="1"/>
              <a:t>податочниот</a:t>
            </a:r>
            <a:r>
              <a:rPr lang="ru-RU" dirty="0"/>
              <a:t> </a:t>
            </a:r>
            <a:r>
              <a:rPr lang="ru-RU" dirty="0" err="1"/>
              <a:t>дијаграм</a:t>
            </a:r>
            <a:r>
              <a:rPr lang="ru-RU" dirty="0"/>
              <a:t> за </a:t>
            </a:r>
            <a:r>
              <a:rPr lang="ru-RU" dirty="0" err="1"/>
              <a:t>апликацијата</a:t>
            </a:r>
            <a:r>
              <a:rPr lang="ru-RU" dirty="0"/>
              <a:t> </a:t>
            </a:r>
            <a:r>
              <a:rPr lang="ru-RU" dirty="0" err="1"/>
              <a:t>каде</a:t>
            </a:r>
            <a:r>
              <a:rPr lang="ru-RU" dirty="0"/>
              <a:t> </a:t>
            </a:r>
            <a:r>
              <a:rPr lang="ru-RU" dirty="0" err="1"/>
              <a:t>може</a:t>
            </a:r>
            <a:r>
              <a:rPr lang="ru-RU" dirty="0"/>
              <a:t> да </a:t>
            </a:r>
            <a:r>
              <a:rPr lang="ru-RU" dirty="0" err="1"/>
              <a:t>ги</a:t>
            </a:r>
            <a:r>
              <a:rPr lang="ru-RU" dirty="0"/>
              <a:t> </a:t>
            </a:r>
            <a:r>
              <a:rPr lang="ru-RU" dirty="0" err="1"/>
              <a:t>видиме</a:t>
            </a:r>
            <a:r>
              <a:rPr lang="ru-RU" dirty="0"/>
              <a:t> </a:t>
            </a:r>
            <a:r>
              <a:rPr lang="ru-RU" dirty="0" err="1"/>
              <a:t>потребните</a:t>
            </a:r>
            <a:r>
              <a:rPr lang="ru-RU" dirty="0"/>
              <a:t> </a:t>
            </a:r>
            <a:r>
              <a:rPr lang="ru-RU" dirty="0" err="1"/>
              <a:t>ентитети</a:t>
            </a:r>
            <a:r>
              <a:rPr lang="ru-RU" dirty="0"/>
              <a:t> и </a:t>
            </a:r>
            <a:r>
              <a:rPr lang="ru-RU" dirty="0" err="1"/>
              <a:t>атрибутите</a:t>
            </a:r>
            <a:r>
              <a:rPr lang="ru-RU" dirty="0"/>
              <a:t> со кои </a:t>
            </a:r>
            <a:r>
              <a:rPr lang="ru-RU" dirty="0" err="1"/>
              <a:t>истите</a:t>
            </a:r>
            <a:r>
              <a:rPr lang="ru-RU" dirty="0"/>
              <a:t> се </a:t>
            </a:r>
            <a:r>
              <a:rPr lang="ru-RU" dirty="0" err="1"/>
              <a:t>дефинирани</a:t>
            </a:r>
            <a:r>
              <a:rPr lang="ru-RU" dirty="0"/>
              <a:t>, како и </a:t>
            </a:r>
            <a:r>
              <a:rPr lang="ru-RU" dirty="0" err="1"/>
              <a:t>релациите</a:t>
            </a:r>
            <a:r>
              <a:rPr lang="ru-RU" dirty="0"/>
              <a:t> </a:t>
            </a:r>
            <a:r>
              <a:rPr lang="ru-RU" dirty="0" err="1"/>
              <a:t>помеѓу</a:t>
            </a:r>
            <a:r>
              <a:rPr lang="ru-RU" dirty="0"/>
              <a:t> </a:t>
            </a:r>
            <a:r>
              <a:rPr lang="ru-RU" dirty="0" err="1"/>
              <a:t>ентитетите</a:t>
            </a:r>
            <a:r>
              <a:rPr lang="ru-RU" dirty="0"/>
              <a:t>. Како </a:t>
            </a:r>
            <a:r>
              <a:rPr lang="ru-RU" dirty="0" err="1"/>
              <a:t>позначајни</a:t>
            </a:r>
            <a:r>
              <a:rPr lang="ru-RU" dirty="0"/>
              <a:t> </a:t>
            </a:r>
            <a:r>
              <a:rPr lang="ru-RU" dirty="0" err="1"/>
              <a:t>ентитети</a:t>
            </a:r>
            <a:r>
              <a:rPr lang="ru-RU" dirty="0"/>
              <a:t> </a:t>
            </a:r>
            <a:r>
              <a:rPr lang="ru-RU" dirty="0" err="1"/>
              <a:t>може</a:t>
            </a:r>
            <a:r>
              <a:rPr lang="ru-RU" dirty="0"/>
              <a:t> да </a:t>
            </a:r>
            <a:r>
              <a:rPr lang="ru-RU" dirty="0" err="1"/>
              <a:t>забележиме</a:t>
            </a:r>
            <a:r>
              <a:rPr lang="ru-RU" dirty="0"/>
              <a:t> дека имаме </a:t>
            </a:r>
            <a:r>
              <a:rPr lang="ru-RU" dirty="0" err="1"/>
              <a:t>ентитет</a:t>
            </a:r>
            <a:r>
              <a:rPr lang="ru-RU" dirty="0"/>
              <a:t> </a:t>
            </a:r>
            <a:r>
              <a:rPr lang="ru-RU" dirty="0" err="1"/>
              <a:t>корисник</a:t>
            </a:r>
            <a:r>
              <a:rPr lang="ru-RU" dirty="0"/>
              <a:t> со </a:t>
            </a:r>
            <a:r>
              <a:rPr lang="ru-RU" dirty="0" err="1"/>
              <a:t>податоци</a:t>
            </a:r>
            <a:r>
              <a:rPr lang="ru-RU" dirty="0"/>
              <a:t> за него, </a:t>
            </a:r>
            <a:r>
              <a:rPr lang="ru-RU" dirty="0" err="1"/>
              <a:t>овој</a:t>
            </a:r>
            <a:r>
              <a:rPr lang="ru-RU" dirty="0"/>
              <a:t> </a:t>
            </a:r>
            <a:r>
              <a:rPr lang="ru-RU" dirty="0" err="1"/>
              <a:t>ентитет</a:t>
            </a:r>
            <a:r>
              <a:rPr lang="ru-RU" dirty="0"/>
              <a:t> е </a:t>
            </a:r>
            <a:r>
              <a:rPr lang="ru-RU" dirty="0" err="1"/>
              <a:t>поврзан</a:t>
            </a:r>
            <a:r>
              <a:rPr lang="ru-RU" dirty="0"/>
              <a:t> со </a:t>
            </a:r>
            <a:r>
              <a:rPr lang="ru-RU" dirty="0" err="1"/>
              <a:t>ентитетот</a:t>
            </a:r>
            <a:r>
              <a:rPr lang="ru-RU" dirty="0"/>
              <a:t> проект, </a:t>
            </a:r>
            <a:r>
              <a:rPr lang="ru-RU" dirty="0" err="1"/>
              <a:t>односно</a:t>
            </a:r>
            <a:r>
              <a:rPr lang="ru-RU" dirty="0"/>
              <a:t> </a:t>
            </a:r>
            <a:r>
              <a:rPr lang="ru-RU" dirty="0" err="1"/>
              <a:t>секој</a:t>
            </a:r>
            <a:r>
              <a:rPr lang="ru-RU" dirty="0"/>
              <a:t> </a:t>
            </a:r>
            <a:r>
              <a:rPr lang="ru-RU" dirty="0" err="1"/>
              <a:t>корисник</a:t>
            </a:r>
            <a:r>
              <a:rPr lang="ru-RU" dirty="0"/>
              <a:t> </a:t>
            </a:r>
            <a:r>
              <a:rPr lang="ru-RU" dirty="0" err="1"/>
              <a:t>може</a:t>
            </a:r>
            <a:r>
              <a:rPr lang="ru-RU" dirty="0"/>
              <a:t> да </a:t>
            </a:r>
            <a:r>
              <a:rPr lang="ru-RU" dirty="0" err="1"/>
              <a:t>има</a:t>
            </a:r>
            <a:r>
              <a:rPr lang="ru-RU" dirty="0"/>
              <a:t> минимум еден или </a:t>
            </a:r>
            <a:r>
              <a:rPr lang="ru-RU" dirty="0" err="1"/>
              <a:t>повеќе</a:t>
            </a:r>
            <a:r>
              <a:rPr lang="ru-RU" dirty="0"/>
              <a:t> </a:t>
            </a:r>
            <a:r>
              <a:rPr lang="ru-RU" dirty="0" err="1"/>
              <a:t>проекти</a:t>
            </a:r>
            <a:r>
              <a:rPr lang="ru-RU" dirty="0"/>
              <a:t>. </a:t>
            </a:r>
            <a:r>
              <a:rPr lang="ru-RU" dirty="0" err="1"/>
              <a:t>Понатаму</a:t>
            </a:r>
            <a:r>
              <a:rPr lang="ru-RU" dirty="0"/>
              <a:t>, </a:t>
            </a:r>
            <a:r>
              <a:rPr lang="ru-RU" dirty="0" err="1"/>
              <a:t>ентитетот</a:t>
            </a:r>
            <a:r>
              <a:rPr lang="ru-RU" dirty="0"/>
              <a:t> за проект е </a:t>
            </a:r>
            <a:r>
              <a:rPr lang="ru-RU" dirty="0" err="1"/>
              <a:t>поврзан</a:t>
            </a:r>
            <a:r>
              <a:rPr lang="ru-RU" dirty="0"/>
              <a:t> со </a:t>
            </a:r>
            <a:r>
              <a:rPr lang="ru-RU" dirty="0" err="1"/>
              <a:t>ентитетот</a:t>
            </a:r>
            <a:r>
              <a:rPr lang="ru-RU" dirty="0"/>
              <a:t> форма на сличен начин, </a:t>
            </a:r>
            <a:r>
              <a:rPr lang="ru-RU" dirty="0" err="1"/>
              <a:t>односно</a:t>
            </a:r>
            <a:r>
              <a:rPr lang="ru-RU" dirty="0"/>
              <a:t> еден проект </a:t>
            </a:r>
            <a:r>
              <a:rPr lang="ru-RU" dirty="0" err="1"/>
              <a:t>може</a:t>
            </a:r>
            <a:r>
              <a:rPr lang="ru-RU" dirty="0"/>
              <a:t> да </a:t>
            </a:r>
            <a:r>
              <a:rPr lang="ru-RU" dirty="0" err="1"/>
              <a:t>има</a:t>
            </a:r>
            <a:r>
              <a:rPr lang="ru-RU" dirty="0"/>
              <a:t> </a:t>
            </a:r>
            <a:r>
              <a:rPr lang="ru-RU" dirty="0" err="1"/>
              <a:t>ниту</a:t>
            </a:r>
            <a:r>
              <a:rPr lang="ru-RU" dirty="0"/>
              <a:t> </a:t>
            </a:r>
            <a:r>
              <a:rPr lang="ru-RU" dirty="0" err="1"/>
              <a:t>една</a:t>
            </a:r>
            <a:r>
              <a:rPr lang="ru-RU" dirty="0"/>
              <a:t> или </a:t>
            </a:r>
            <a:r>
              <a:rPr lang="ru-RU" dirty="0" err="1"/>
              <a:t>повеќе</a:t>
            </a:r>
            <a:r>
              <a:rPr lang="ru-RU" dirty="0"/>
              <a:t> </a:t>
            </a:r>
            <a:r>
              <a:rPr lang="ru-RU" dirty="0" err="1"/>
              <a:t>форми</a:t>
            </a:r>
            <a:r>
              <a:rPr lang="ru-RU" dirty="0"/>
              <a:t>. А од </a:t>
            </a:r>
            <a:r>
              <a:rPr lang="ru-RU" dirty="0" err="1"/>
              <a:t>спротивната</a:t>
            </a:r>
            <a:r>
              <a:rPr lang="ru-RU" dirty="0"/>
              <a:t> страна пак, </a:t>
            </a:r>
            <a:r>
              <a:rPr lang="ru-RU" dirty="0" err="1"/>
              <a:t>секоја</a:t>
            </a:r>
            <a:r>
              <a:rPr lang="ru-RU" dirty="0"/>
              <a:t> форма </a:t>
            </a:r>
            <a:r>
              <a:rPr lang="ru-RU" dirty="0" err="1"/>
              <a:t>припаѓа</a:t>
            </a:r>
            <a:r>
              <a:rPr lang="ru-RU" dirty="0"/>
              <a:t> на точно еден проект и точно еден </a:t>
            </a:r>
            <a:r>
              <a:rPr lang="ru-RU" dirty="0" err="1"/>
              <a:t>корисник</a:t>
            </a:r>
            <a:r>
              <a:rPr lang="ru-RU" dirty="0"/>
              <a:t>. </a:t>
            </a:r>
          </a:p>
          <a:p>
            <a:r>
              <a:rPr lang="ru-RU" dirty="0"/>
              <a:t>За </a:t>
            </a:r>
            <a:r>
              <a:rPr lang="ru-RU" dirty="0" err="1"/>
              <a:t>секој</a:t>
            </a:r>
            <a:r>
              <a:rPr lang="ru-RU" dirty="0"/>
              <a:t> од </a:t>
            </a:r>
            <a:r>
              <a:rPr lang="ru-RU" dirty="0" err="1"/>
              <a:t>формите</a:t>
            </a:r>
            <a:r>
              <a:rPr lang="ru-RU" dirty="0"/>
              <a:t> имаме </a:t>
            </a:r>
            <a:r>
              <a:rPr lang="ru-RU" dirty="0" err="1"/>
              <a:t>одговори</a:t>
            </a:r>
            <a:r>
              <a:rPr lang="ru-RU" dirty="0"/>
              <a:t> кои </a:t>
            </a:r>
            <a:r>
              <a:rPr lang="ru-RU" dirty="0" err="1"/>
              <a:t>може</a:t>
            </a:r>
            <a:r>
              <a:rPr lang="ru-RU" dirty="0"/>
              <a:t> да се означат со </a:t>
            </a:r>
            <a:r>
              <a:rPr lang="ru-RU" dirty="0" err="1"/>
              <a:t>тагови</a:t>
            </a:r>
            <a:r>
              <a:rPr lang="ru-RU" dirty="0"/>
              <a:t>, или </a:t>
            </a:r>
            <a:r>
              <a:rPr lang="ru-RU" dirty="0" err="1"/>
              <a:t>ознаки</a:t>
            </a:r>
            <a:r>
              <a:rPr lang="ru-RU" dirty="0"/>
              <a:t> за </a:t>
            </a:r>
            <a:r>
              <a:rPr lang="ru-RU" dirty="0" err="1"/>
              <a:t>филтрирање</a:t>
            </a:r>
            <a:r>
              <a:rPr lang="ru-RU" dirty="0"/>
              <a:t>.</a:t>
            </a:r>
            <a:endParaRPr lang="en-US" dirty="0"/>
          </a:p>
          <a:p>
            <a:endParaRPr lang="ru-RU" dirty="0"/>
          </a:p>
          <a:p>
            <a:r>
              <a:rPr lang="ru-RU" dirty="0" err="1"/>
              <a:t>Вака</a:t>
            </a:r>
            <a:r>
              <a:rPr lang="ru-RU" dirty="0"/>
              <a:t> </a:t>
            </a:r>
            <a:r>
              <a:rPr lang="ru-RU" dirty="0" err="1"/>
              <a:t>дефинираната</a:t>
            </a:r>
            <a:r>
              <a:rPr lang="ru-RU" dirty="0"/>
              <a:t> база на </a:t>
            </a:r>
            <a:r>
              <a:rPr lang="ru-RU" dirty="0" err="1"/>
              <a:t>податоци</a:t>
            </a:r>
            <a:r>
              <a:rPr lang="ru-RU" dirty="0"/>
              <a:t> </a:t>
            </a:r>
            <a:r>
              <a:rPr lang="ru-RU" dirty="0" err="1"/>
              <a:t>овозможува</a:t>
            </a:r>
            <a:r>
              <a:rPr lang="ru-RU" dirty="0"/>
              <a:t> </a:t>
            </a:r>
            <a:r>
              <a:rPr lang="ru-RU" dirty="0" err="1"/>
              <a:t>лесна</a:t>
            </a:r>
            <a:r>
              <a:rPr lang="ru-RU" dirty="0"/>
              <a:t> </a:t>
            </a:r>
            <a:r>
              <a:rPr lang="ru-RU" dirty="0" err="1"/>
              <a:t>имплементација</a:t>
            </a:r>
            <a:r>
              <a:rPr lang="ru-RU" dirty="0"/>
              <a:t> на </a:t>
            </a:r>
            <a:r>
              <a:rPr lang="ru-RU" dirty="0" err="1"/>
              <a:t>останатите</a:t>
            </a:r>
            <a:r>
              <a:rPr lang="ru-RU" dirty="0"/>
              <a:t> </a:t>
            </a:r>
            <a:r>
              <a:rPr lang="ru-RU" dirty="0" err="1"/>
              <a:t>елементи</a:t>
            </a:r>
            <a:r>
              <a:rPr lang="ru-RU" dirty="0"/>
              <a:t> од </a:t>
            </a:r>
            <a:r>
              <a:rPr lang="ru-RU" dirty="0" err="1"/>
              <a:t>апликацијата</a:t>
            </a:r>
            <a:r>
              <a:rPr lang="ru-RU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D61AF-BE06-416B-8088-D90403A0CD0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18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err="1"/>
              <a:t>Имплементацијата</a:t>
            </a:r>
            <a:r>
              <a:rPr lang="ru-RU" dirty="0"/>
              <a:t> на </a:t>
            </a:r>
            <a:r>
              <a:rPr lang="ru-RU" dirty="0" err="1"/>
              <a:t>backend</a:t>
            </a:r>
            <a:r>
              <a:rPr lang="ru-RU" dirty="0"/>
              <a:t> </a:t>
            </a:r>
            <a:r>
              <a:rPr lang="ru-RU" dirty="0" err="1"/>
              <a:t>делот</a:t>
            </a:r>
            <a:r>
              <a:rPr lang="ru-RU" dirty="0"/>
              <a:t> како </a:t>
            </a:r>
            <a:r>
              <a:rPr lang="ru-RU" dirty="0" err="1"/>
              <a:t>што</a:t>
            </a:r>
            <a:r>
              <a:rPr lang="ru-RU" dirty="0"/>
              <a:t> </a:t>
            </a:r>
            <a:r>
              <a:rPr lang="ru-RU" dirty="0" err="1"/>
              <a:t>веќе</a:t>
            </a:r>
            <a:r>
              <a:rPr lang="ru-RU" dirty="0"/>
              <a:t> </a:t>
            </a:r>
            <a:r>
              <a:rPr lang="ru-RU" dirty="0" err="1"/>
              <a:t>неколку</a:t>
            </a:r>
            <a:r>
              <a:rPr lang="ru-RU" dirty="0"/>
              <a:t> </a:t>
            </a:r>
            <a:r>
              <a:rPr lang="ru-RU" dirty="0" err="1"/>
              <a:t>пати</a:t>
            </a:r>
            <a:r>
              <a:rPr lang="ru-RU" dirty="0"/>
              <a:t> </a:t>
            </a:r>
            <a:r>
              <a:rPr lang="ru-RU" dirty="0" err="1"/>
              <a:t>споменавме</a:t>
            </a:r>
            <a:r>
              <a:rPr lang="ru-RU" dirty="0"/>
              <a:t> е со </a:t>
            </a:r>
            <a:r>
              <a:rPr lang="ru-RU" dirty="0" err="1"/>
              <a:t>Laravel</a:t>
            </a:r>
            <a:r>
              <a:rPr lang="ru-RU" dirty="0"/>
              <a:t>. </a:t>
            </a:r>
            <a:r>
              <a:rPr lang="ru-RU" dirty="0" err="1"/>
              <a:t>Некои</a:t>
            </a:r>
            <a:r>
              <a:rPr lang="ru-RU" dirty="0"/>
              <a:t> од </a:t>
            </a:r>
            <a:r>
              <a:rPr lang="ru-RU" dirty="0" err="1"/>
              <a:t>поглавните</a:t>
            </a:r>
            <a:r>
              <a:rPr lang="ru-RU" dirty="0"/>
              <a:t> опции кои </a:t>
            </a:r>
            <a:r>
              <a:rPr lang="ru-RU" dirty="0" err="1"/>
              <a:t>ги</a:t>
            </a:r>
            <a:r>
              <a:rPr lang="ru-RU" dirty="0"/>
              <a:t> нуди </a:t>
            </a:r>
            <a:r>
              <a:rPr lang="ru-RU" dirty="0" err="1"/>
              <a:t>Laravel</a:t>
            </a:r>
            <a:r>
              <a:rPr lang="ru-RU" dirty="0"/>
              <a:t> за </a:t>
            </a:r>
            <a:r>
              <a:rPr lang="ru-RU" dirty="0" err="1"/>
              <a:t>имплементација</a:t>
            </a:r>
            <a:r>
              <a:rPr lang="ru-RU" dirty="0"/>
              <a:t>, </a:t>
            </a:r>
            <a:r>
              <a:rPr lang="ru-RU" dirty="0" err="1"/>
              <a:t>покрај</a:t>
            </a:r>
            <a:r>
              <a:rPr lang="ru-RU" dirty="0"/>
              <a:t> сите </a:t>
            </a:r>
            <a:r>
              <a:rPr lang="ru-RU" dirty="0" err="1"/>
              <a:t>предности</a:t>
            </a:r>
            <a:r>
              <a:rPr lang="ru-RU" dirty="0"/>
              <a:t> кои </a:t>
            </a:r>
            <a:r>
              <a:rPr lang="ru-RU" dirty="0" err="1"/>
              <a:t>претходно</a:t>
            </a:r>
            <a:r>
              <a:rPr lang="ru-RU" dirty="0"/>
              <a:t> </a:t>
            </a:r>
            <a:r>
              <a:rPr lang="ru-RU" dirty="0" err="1"/>
              <a:t>ги</a:t>
            </a:r>
            <a:r>
              <a:rPr lang="ru-RU" dirty="0"/>
              <a:t> </a:t>
            </a:r>
            <a:r>
              <a:rPr lang="ru-RU" dirty="0" err="1"/>
              <a:t>споменавме</a:t>
            </a:r>
            <a:r>
              <a:rPr lang="ru-RU" dirty="0"/>
              <a:t> </a:t>
            </a:r>
            <a:r>
              <a:rPr lang="ru-RU" dirty="0" err="1"/>
              <a:t>вклучуваат</a:t>
            </a:r>
            <a:r>
              <a:rPr lang="ru-RU" dirty="0"/>
              <a:t> миграции, </a:t>
            </a:r>
            <a:r>
              <a:rPr lang="ru-RU" dirty="0" err="1"/>
              <a:t>seeders</a:t>
            </a:r>
            <a:r>
              <a:rPr lang="ru-RU" dirty="0"/>
              <a:t> </a:t>
            </a:r>
            <a:r>
              <a:rPr lang="ru-RU" dirty="0" err="1"/>
              <a:t>and</a:t>
            </a:r>
            <a:r>
              <a:rPr lang="ru-RU" dirty="0"/>
              <a:t> </a:t>
            </a:r>
            <a:r>
              <a:rPr lang="ru-RU" dirty="0" err="1"/>
              <a:t>factories</a:t>
            </a:r>
            <a:r>
              <a:rPr lang="ru-RU" dirty="0"/>
              <a:t>, </a:t>
            </a:r>
            <a:r>
              <a:rPr lang="ru-RU" dirty="0" err="1"/>
              <a:t>рутирање</a:t>
            </a:r>
            <a:r>
              <a:rPr lang="ru-RU" dirty="0"/>
              <a:t>, </a:t>
            </a:r>
            <a:r>
              <a:rPr lang="ru-RU" dirty="0" err="1"/>
              <a:t>middleware</a:t>
            </a:r>
            <a:r>
              <a:rPr lang="ru-RU" dirty="0"/>
              <a:t> и сл. </a:t>
            </a:r>
            <a:endParaRPr lang="en-US" dirty="0"/>
          </a:p>
          <a:p>
            <a:endParaRPr lang="en-US" dirty="0"/>
          </a:p>
          <a:p>
            <a:r>
              <a:rPr lang="ru-RU" dirty="0" err="1"/>
              <a:t>Миграциите</a:t>
            </a:r>
            <a:r>
              <a:rPr lang="ru-RU" dirty="0"/>
              <a:t> </a:t>
            </a:r>
            <a:r>
              <a:rPr lang="ru-RU" dirty="0" err="1"/>
              <a:t>овозможуваат</a:t>
            </a:r>
            <a:r>
              <a:rPr lang="ru-RU" dirty="0"/>
              <a:t> </a:t>
            </a:r>
            <a:r>
              <a:rPr lang="ru-RU" dirty="0" err="1"/>
              <a:t>креирање</a:t>
            </a:r>
            <a:r>
              <a:rPr lang="ru-RU" dirty="0"/>
              <a:t> на табели во </a:t>
            </a:r>
            <a:r>
              <a:rPr lang="ru-RU" dirty="0" err="1"/>
              <a:t>базата</a:t>
            </a:r>
            <a:r>
              <a:rPr lang="ru-RU" dirty="0"/>
              <a:t> на </a:t>
            </a:r>
            <a:r>
              <a:rPr lang="ru-RU" dirty="0" err="1"/>
              <a:t>податоци</a:t>
            </a:r>
            <a:r>
              <a:rPr lang="ru-RU" dirty="0"/>
              <a:t> и </a:t>
            </a:r>
            <a:r>
              <a:rPr lang="ru-RU" dirty="0" err="1"/>
              <a:t>ажурирање</a:t>
            </a:r>
            <a:r>
              <a:rPr lang="ru-RU" dirty="0"/>
              <a:t> на </a:t>
            </a:r>
            <a:r>
              <a:rPr lang="ru-RU" dirty="0" err="1"/>
              <a:t>истите</a:t>
            </a:r>
            <a:r>
              <a:rPr lang="ru-RU" dirty="0"/>
              <a:t>, на начин </a:t>
            </a:r>
            <a:r>
              <a:rPr lang="ru-RU" dirty="0" err="1"/>
              <a:t>кој</a:t>
            </a:r>
            <a:r>
              <a:rPr lang="ru-RU" dirty="0"/>
              <a:t> е </a:t>
            </a:r>
            <a:r>
              <a:rPr lang="ru-RU" dirty="0" err="1"/>
              <a:t>лесен</a:t>
            </a:r>
            <a:r>
              <a:rPr lang="ru-RU" dirty="0"/>
              <a:t> и </a:t>
            </a:r>
            <a:r>
              <a:rPr lang="ru-RU" dirty="0" err="1"/>
              <a:t>притоа</a:t>
            </a:r>
            <a:r>
              <a:rPr lang="ru-RU" dirty="0"/>
              <a:t> </a:t>
            </a:r>
            <a:r>
              <a:rPr lang="ru-RU" dirty="0" err="1"/>
              <a:t>овозможува</a:t>
            </a:r>
            <a:r>
              <a:rPr lang="ru-RU" dirty="0"/>
              <a:t> </a:t>
            </a:r>
            <a:r>
              <a:rPr lang="ru-RU" dirty="0" err="1"/>
              <a:t>верзионирање</a:t>
            </a:r>
            <a:r>
              <a:rPr lang="ru-RU" dirty="0"/>
              <a:t> на </a:t>
            </a:r>
            <a:r>
              <a:rPr lang="ru-RU" dirty="0" err="1"/>
              <a:t>акциите</a:t>
            </a:r>
            <a:r>
              <a:rPr lang="ru-RU" dirty="0"/>
              <a:t> </a:t>
            </a:r>
            <a:r>
              <a:rPr lang="ru-RU" dirty="0" err="1"/>
              <a:t>поврзани</a:t>
            </a:r>
            <a:r>
              <a:rPr lang="ru-RU" dirty="0"/>
              <a:t> со база во </a:t>
            </a:r>
            <a:r>
              <a:rPr lang="ru-RU" dirty="0" err="1"/>
              <a:t>склоп</a:t>
            </a:r>
            <a:r>
              <a:rPr lang="ru-RU" dirty="0"/>
              <a:t> на </a:t>
            </a:r>
            <a:r>
              <a:rPr lang="ru-RU" dirty="0" err="1"/>
              <a:t>самата</a:t>
            </a:r>
            <a:r>
              <a:rPr lang="ru-RU" dirty="0"/>
              <a:t> </a:t>
            </a:r>
            <a:r>
              <a:rPr lang="ru-RU" dirty="0" err="1"/>
              <a:t>апликација</a:t>
            </a:r>
            <a:r>
              <a:rPr lang="ru-RU" dirty="0"/>
              <a:t>. </a:t>
            </a:r>
            <a:endParaRPr lang="en-US" dirty="0"/>
          </a:p>
          <a:p>
            <a:endParaRPr lang="en-US" dirty="0"/>
          </a:p>
          <a:p>
            <a:r>
              <a:rPr lang="ru-RU" dirty="0" err="1"/>
              <a:t>Понатаму</a:t>
            </a:r>
            <a:r>
              <a:rPr lang="ru-RU" dirty="0"/>
              <a:t> сидерите и </a:t>
            </a:r>
            <a:r>
              <a:rPr lang="ru-RU" dirty="0" err="1"/>
              <a:t>факториес</a:t>
            </a:r>
            <a:r>
              <a:rPr lang="ru-RU" dirty="0"/>
              <a:t>, се </a:t>
            </a:r>
            <a:r>
              <a:rPr lang="ru-RU" dirty="0" err="1"/>
              <a:t>користат</a:t>
            </a:r>
            <a:r>
              <a:rPr lang="ru-RU" dirty="0"/>
              <a:t> за </a:t>
            </a:r>
            <a:r>
              <a:rPr lang="ru-RU" dirty="0" err="1"/>
              <a:t>автоматско</a:t>
            </a:r>
            <a:r>
              <a:rPr lang="ru-RU" dirty="0"/>
              <a:t> </a:t>
            </a:r>
            <a:r>
              <a:rPr lang="ru-RU" dirty="0" err="1"/>
              <a:t>пополнување</a:t>
            </a:r>
            <a:r>
              <a:rPr lang="ru-RU" dirty="0"/>
              <a:t> на </a:t>
            </a:r>
            <a:r>
              <a:rPr lang="ru-RU" dirty="0" err="1"/>
              <a:t>потребните</a:t>
            </a:r>
            <a:r>
              <a:rPr lang="ru-RU" dirty="0"/>
              <a:t> </a:t>
            </a:r>
            <a:r>
              <a:rPr lang="ru-RU" dirty="0" err="1"/>
              <a:t>податоци</a:t>
            </a:r>
            <a:r>
              <a:rPr lang="ru-RU" dirty="0"/>
              <a:t> за </a:t>
            </a:r>
            <a:r>
              <a:rPr lang="ru-RU" dirty="0" err="1"/>
              <a:t>иницијално</a:t>
            </a:r>
            <a:r>
              <a:rPr lang="ru-RU" dirty="0"/>
              <a:t> </a:t>
            </a:r>
            <a:r>
              <a:rPr lang="ru-RU" dirty="0" err="1"/>
              <a:t>работење</a:t>
            </a:r>
            <a:r>
              <a:rPr lang="ru-RU" dirty="0"/>
              <a:t> на </a:t>
            </a:r>
            <a:r>
              <a:rPr lang="ru-RU" dirty="0" err="1"/>
              <a:t>апликацијата</a:t>
            </a:r>
            <a:r>
              <a:rPr lang="ru-RU" dirty="0"/>
              <a:t> или </a:t>
            </a:r>
            <a:r>
              <a:rPr lang="ru-RU" dirty="0" err="1"/>
              <a:t>пополнување</a:t>
            </a:r>
            <a:r>
              <a:rPr lang="ru-RU" dirty="0"/>
              <a:t> на тест </a:t>
            </a:r>
            <a:r>
              <a:rPr lang="ru-RU" dirty="0" err="1"/>
              <a:t>податоци</a:t>
            </a:r>
            <a:r>
              <a:rPr lang="ru-RU" dirty="0"/>
              <a:t> кои се </a:t>
            </a:r>
            <a:r>
              <a:rPr lang="ru-RU" dirty="0" err="1"/>
              <a:t>креираат</a:t>
            </a:r>
            <a:r>
              <a:rPr lang="ru-RU" dirty="0"/>
              <a:t> </a:t>
            </a:r>
            <a:r>
              <a:rPr lang="ru-RU" dirty="0" err="1"/>
              <a:t>преку</a:t>
            </a:r>
            <a:r>
              <a:rPr lang="ru-RU" dirty="0"/>
              <a:t> </a:t>
            </a:r>
            <a:r>
              <a:rPr lang="ru-RU" dirty="0" err="1"/>
              <a:t>факториес</a:t>
            </a:r>
            <a:r>
              <a:rPr lang="ru-RU" dirty="0"/>
              <a:t>. </a:t>
            </a:r>
            <a:endParaRPr lang="en-US" dirty="0"/>
          </a:p>
          <a:p>
            <a:endParaRPr lang="en-US" dirty="0"/>
          </a:p>
          <a:p>
            <a:r>
              <a:rPr lang="ru-RU" dirty="0" err="1"/>
              <a:t>Eloquent</a:t>
            </a:r>
            <a:r>
              <a:rPr lang="ru-RU" dirty="0"/>
              <a:t> </a:t>
            </a:r>
            <a:r>
              <a:rPr lang="ru-RU" dirty="0" err="1"/>
              <a:t>кој</a:t>
            </a:r>
            <a:r>
              <a:rPr lang="ru-RU" dirty="0"/>
              <a:t> </a:t>
            </a:r>
            <a:r>
              <a:rPr lang="ru-RU" dirty="0" err="1"/>
              <a:t>што</a:t>
            </a:r>
            <a:r>
              <a:rPr lang="ru-RU" dirty="0"/>
              <a:t> е </a:t>
            </a:r>
            <a:r>
              <a:rPr lang="ru-RU" dirty="0" err="1"/>
              <a:t>споменат</a:t>
            </a:r>
            <a:r>
              <a:rPr lang="ru-RU" dirty="0"/>
              <a:t> на </a:t>
            </a:r>
            <a:r>
              <a:rPr lang="ru-RU" dirty="0" err="1"/>
              <a:t>слајдот</a:t>
            </a:r>
            <a:r>
              <a:rPr lang="ru-RU" dirty="0"/>
              <a:t>, нуди </a:t>
            </a:r>
            <a:r>
              <a:rPr lang="ru-RU" dirty="0" err="1"/>
              <a:t>објектно-релациско</a:t>
            </a:r>
            <a:r>
              <a:rPr lang="ru-RU" dirty="0"/>
              <a:t> </a:t>
            </a:r>
            <a:r>
              <a:rPr lang="ru-RU" dirty="0" err="1"/>
              <a:t>мапирање</a:t>
            </a:r>
            <a:r>
              <a:rPr lang="ru-RU" dirty="0"/>
              <a:t>, со </a:t>
            </a:r>
            <a:r>
              <a:rPr lang="ru-RU" dirty="0" err="1"/>
              <a:t>што</a:t>
            </a:r>
            <a:r>
              <a:rPr lang="ru-RU" dirty="0"/>
              <a:t> </a:t>
            </a:r>
            <a:r>
              <a:rPr lang="ru-RU" dirty="0" err="1"/>
              <a:t>моделите</a:t>
            </a:r>
            <a:r>
              <a:rPr lang="ru-RU" dirty="0"/>
              <a:t> во </a:t>
            </a:r>
            <a:r>
              <a:rPr lang="ru-RU" dirty="0" err="1"/>
              <a:t>апликацијата</a:t>
            </a:r>
            <a:r>
              <a:rPr lang="ru-RU" dirty="0"/>
              <a:t> за кои </a:t>
            </a:r>
            <a:r>
              <a:rPr lang="ru-RU" dirty="0" err="1"/>
              <a:t>зборувавме</a:t>
            </a:r>
            <a:r>
              <a:rPr lang="ru-RU" dirty="0"/>
              <a:t> </a:t>
            </a:r>
            <a:r>
              <a:rPr lang="ru-RU" dirty="0" err="1"/>
              <a:t>претходно</a:t>
            </a:r>
            <a:r>
              <a:rPr lang="ru-RU" dirty="0"/>
              <a:t>, се </a:t>
            </a:r>
            <a:r>
              <a:rPr lang="ru-RU" dirty="0" err="1"/>
              <a:t>мапираат</a:t>
            </a:r>
            <a:r>
              <a:rPr lang="ru-RU" dirty="0"/>
              <a:t> во </a:t>
            </a:r>
            <a:r>
              <a:rPr lang="ru-RU" dirty="0" err="1"/>
              <a:t>објекти</a:t>
            </a:r>
            <a:r>
              <a:rPr lang="ru-RU" dirty="0"/>
              <a:t> со </a:t>
            </a:r>
            <a:r>
              <a:rPr lang="ru-RU" dirty="0" err="1"/>
              <a:t>податоци</a:t>
            </a:r>
            <a:r>
              <a:rPr lang="ru-RU" dirty="0"/>
              <a:t> од </a:t>
            </a:r>
            <a:r>
              <a:rPr lang="ru-RU" dirty="0" err="1"/>
              <a:t>базата</a:t>
            </a:r>
            <a:r>
              <a:rPr lang="ru-RU" dirty="0"/>
              <a:t> на </a:t>
            </a:r>
            <a:r>
              <a:rPr lang="ru-RU" dirty="0" err="1"/>
              <a:t>податоци</a:t>
            </a:r>
            <a:r>
              <a:rPr lang="ru-RU" dirty="0"/>
              <a:t>. </a:t>
            </a:r>
            <a:endParaRPr lang="en-US" dirty="0"/>
          </a:p>
          <a:p>
            <a:endParaRPr lang="en-US" dirty="0"/>
          </a:p>
          <a:p>
            <a:r>
              <a:rPr lang="ru-RU" dirty="0" err="1"/>
              <a:t>Middleware</a:t>
            </a:r>
            <a:r>
              <a:rPr lang="ru-RU" dirty="0"/>
              <a:t> како исто важен концепт, </a:t>
            </a:r>
            <a:r>
              <a:rPr lang="ru-RU" dirty="0" err="1"/>
              <a:t>овозможува</a:t>
            </a:r>
            <a:r>
              <a:rPr lang="ru-RU" dirty="0"/>
              <a:t> </a:t>
            </a:r>
            <a:r>
              <a:rPr lang="ru-RU" dirty="0" err="1"/>
              <a:t>пресретнување</a:t>
            </a:r>
            <a:r>
              <a:rPr lang="ru-RU" dirty="0"/>
              <a:t> на </a:t>
            </a:r>
            <a:r>
              <a:rPr lang="ru-RU" dirty="0" err="1"/>
              <a:t>барањата</a:t>
            </a:r>
            <a:r>
              <a:rPr lang="ru-RU" dirty="0"/>
              <a:t>, </a:t>
            </a:r>
            <a:r>
              <a:rPr lang="ru-RU" dirty="0" err="1"/>
              <a:t>односо</a:t>
            </a:r>
            <a:r>
              <a:rPr lang="ru-RU" dirty="0"/>
              <a:t> пред некое </a:t>
            </a:r>
            <a:r>
              <a:rPr lang="ru-RU" dirty="0" err="1"/>
              <a:t>барање</a:t>
            </a:r>
            <a:r>
              <a:rPr lang="ru-RU" dirty="0"/>
              <a:t> </a:t>
            </a:r>
            <a:r>
              <a:rPr lang="ru-RU" dirty="0" err="1"/>
              <a:t>воопшто</a:t>
            </a:r>
            <a:r>
              <a:rPr lang="ru-RU" dirty="0"/>
              <a:t> да </a:t>
            </a:r>
            <a:r>
              <a:rPr lang="ru-RU" dirty="0" err="1"/>
              <a:t>стигне</a:t>
            </a:r>
            <a:r>
              <a:rPr lang="ru-RU" dirty="0"/>
              <a:t> до </a:t>
            </a:r>
            <a:r>
              <a:rPr lang="ru-RU" dirty="0" err="1"/>
              <a:t>контролерот</a:t>
            </a:r>
            <a:r>
              <a:rPr lang="ru-RU" dirty="0"/>
              <a:t> се </a:t>
            </a:r>
            <a:r>
              <a:rPr lang="ru-RU" dirty="0" err="1"/>
              <a:t>прават</a:t>
            </a:r>
            <a:r>
              <a:rPr lang="ru-RU" dirty="0"/>
              <a:t> </a:t>
            </a:r>
            <a:r>
              <a:rPr lang="ru-RU" dirty="0" err="1"/>
              <a:t>одредени</a:t>
            </a:r>
            <a:r>
              <a:rPr lang="ru-RU" dirty="0"/>
              <a:t> </a:t>
            </a:r>
            <a:r>
              <a:rPr lang="ru-RU" dirty="0" err="1"/>
              <a:t>провери</a:t>
            </a:r>
            <a:r>
              <a:rPr lang="ru-RU" dirty="0"/>
              <a:t> за </a:t>
            </a:r>
            <a:r>
              <a:rPr lang="ru-RU" dirty="0" err="1"/>
              <a:t>истото</a:t>
            </a:r>
            <a:r>
              <a:rPr lang="ru-RU" dirty="0"/>
              <a:t>, како на пример дали </a:t>
            </a:r>
            <a:r>
              <a:rPr lang="ru-RU" dirty="0" err="1"/>
              <a:t>корисникот</a:t>
            </a:r>
            <a:r>
              <a:rPr lang="ru-RU" dirty="0"/>
              <a:t> е </a:t>
            </a:r>
            <a:r>
              <a:rPr lang="ru-RU" dirty="0" err="1"/>
              <a:t>најавен</a:t>
            </a:r>
            <a:r>
              <a:rPr lang="ru-RU" dirty="0"/>
              <a:t>, дали </a:t>
            </a:r>
            <a:r>
              <a:rPr lang="ru-RU" dirty="0" err="1"/>
              <a:t>одредена</a:t>
            </a:r>
            <a:r>
              <a:rPr lang="ru-RU" dirty="0"/>
              <a:t> форма е во </a:t>
            </a:r>
            <a:r>
              <a:rPr lang="ru-RU" dirty="0" err="1"/>
              <a:t>сопственост</a:t>
            </a:r>
            <a:r>
              <a:rPr lang="ru-RU" dirty="0"/>
              <a:t> на </a:t>
            </a:r>
            <a:r>
              <a:rPr lang="ru-RU" dirty="0" err="1"/>
              <a:t>тој</a:t>
            </a:r>
            <a:r>
              <a:rPr lang="ru-RU" dirty="0"/>
              <a:t> </a:t>
            </a:r>
            <a:r>
              <a:rPr lang="ru-RU" dirty="0" err="1"/>
              <a:t>корисник</a:t>
            </a:r>
            <a:r>
              <a:rPr lang="ru-RU" dirty="0"/>
              <a:t> и </a:t>
            </a:r>
            <a:r>
              <a:rPr lang="ru-RU" dirty="0" err="1"/>
              <a:t>слично</a:t>
            </a:r>
            <a:r>
              <a:rPr lang="ru-RU" dirty="0"/>
              <a:t>. </a:t>
            </a:r>
            <a:r>
              <a:rPr lang="ru-RU" dirty="0" err="1"/>
              <a:t>Доколку</a:t>
            </a:r>
            <a:r>
              <a:rPr lang="ru-RU" dirty="0"/>
              <a:t> </a:t>
            </a:r>
            <a:r>
              <a:rPr lang="ru-RU" dirty="0" err="1"/>
              <a:t>условот</a:t>
            </a:r>
            <a:r>
              <a:rPr lang="ru-RU" dirty="0"/>
              <a:t> е </a:t>
            </a:r>
            <a:r>
              <a:rPr lang="ru-RU" dirty="0" err="1"/>
              <a:t>исполнет</a:t>
            </a:r>
            <a:r>
              <a:rPr lang="ru-RU" dirty="0"/>
              <a:t>, </a:t>
            </a:r>
            <a:r>
              <a:rPr lang="ru-RU" dirty="0" err="1"/>
              <a:t>барањето</a:t>
            </a:r>
            <a:r>
              <a:rPr lang="ru-RU" dirty="0"/>
              <a:t> </a:t>
            </a:r>
            <a:r>
              <a:rPr lang="ru-RU" dirty="0" err="1"/>
              <a:t>продолжува</a:t>
            </a:r>
            <a:r>
              <a:rPr lang="ru-RU" dirty="0"/>
              <a:t> кон обработка, </a:t>
            </a:r>
            <a:r>
              <a:rPr lang="ru-RU" dirty="0" err="1"/>
              <a:t>доколку</a:t>
            </a:r>
            <a:r>
              <a:rPr lang="ru-RU" dirty="0"/>
              <a:t> не е, се </a:t>
            </a:r>
            <a:r>
              <a:rPr lang="ru-RU" dirty="0" err="1"/>
              <a:t>враќа</a:t>
            </a:r>
            <a:r>
              <a:rPr lang="ru-RU" dirty="0"/>
              <a:t> </a:t>
            </a:r>
            <a:r>
              <a:rPr lang="ru-RU" dirty="0" err="1"/>
              <a:t>соодветен</a:t>
            </a:r>
            <a:r>
              <a:rPr lang="ru-RU" dirty="0"/>
              <a:t> </a:t>
            </a:r>
            <a:r>
              <a:rPr lang="ru-RU" dirty="0" err="1"/>
              <a:t>одговор</a:t>
            </a:r>
            <a:r>
              <a:rPr lang="ru-RU" dirty="0"/>
              <a:t> за грешка.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D61AF-BE06-416B-8088-D90403A0CD0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3608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err="1"/>
              <a:t>Имплементацијата</a:t>
            </a:r>
            <a:r>
              <a:rPr lang="ru-RU" dirty="0"/>
              <a:t> на </a:t>
            </a:r>
            <a:r>
              <a:rPr lang="ru-RU" dirty="0" err="1"/>
              <a:t>frontend</a:t>
            </a:r>
            <a:r>
              <a:rPr lang="ru-RU" dirty="0"/>
              <a:t> </a:t>
            </a:r>
            <a:r>
              <a:rPr lang="ru-RU" dirty="0" err="1"/>
              <a:t>делот</a:t>
            </a:r>
            <a:r>
              <a:rPr lang="ru-RU" dirty="0"/>
              <a:t>, </a:t>
            </a:r>
            <a:r>
              <a:rPr lang="ru-RU" dirty="0" err="1"/>
              <a:t>односно</a:t>
            </a:r>
            <a:r>
              <a:rPr lang="ru-RU" dirty="0"/>
              <a:t> </a:t>
            </a:r>
            <a:r>
              <a:rPr lang="ru-RU" dirty="0" err="1"/>
              <a:t>корисничкиот</a:t>
            </a:r>
            <a:r>
              <a:rPr lang="ru-RU" dirty="0"/>
              <a:t> </a:t>
            </a:r>
            <a:r>
              <a:rPr lang="ru-RU" dirty="0" err="1"/>
              <a:t>интерфејс</a:t>
            </a:r>
            <a:r>
              <a:rPr lang="ru-RU" dirty="0"/>
              <a:t>, или </a:t>
            </a:r>
            <a:r>
              <a:rPr lang="ru-RU" dirty="0" err="1"/>
              <a:t>екраните</a:t>
            </a:r>
            <a:r>
              <a:rPr lang="ru-RU" dirty="0"/>
              <a:t> и </a:t>
            </a:r>
            <a:r>
              <a:rPr lang="ru-RU" dirty="0" err="1"/>
              <a:t>акциите</a:t>
            </a:r>
            <a:r>
              <a:rPr lang="ru-RU" dirty="0"/>
              <a:t> кои </a:t>
            </a:r>
            <a:r>
              <a:rPr lang="ru-RU" dirty="0" err="1"/>
              <a:t>ги</a:t>
            </a:r>
            <a:r>
              <a:rPr lang="ru-RU" dirty="0"/>
              <a:t> </a:t>
            </a:r>
            <a:r>
              <a:rPr lang="ru-RU" dirty="0" err="1"/>
              <a:t>гледаат</a:t>
            </a:r>
            <a:r>
              <a:rPr lang="ru-RU" dirty="0"/>
              <a:t> и </a:t>
            </a:r>
            <a:r>
              <a:rPr lang="ru-RU" dirty="0" err="1"/>
              <a:t>користат</a:t>
            </a:r>
            <a:r>
              <a:rPr lang="ru-RU" dirty="0"/>
              <a:t> </a:t>
            </a:r>
            <a:r>
              <a:rPr lang="ru-RU" dirty="0" err="1"/>
              <a:t>корисниците</a:t>
            </a:r>
            <a:r>
              <a:rPr lang="ru-RU" dirty="0"/>
              <a:t> е </a:t>
            </a:r>
            <a:r>
              <a:rPr lang="ru-RU" dirty="0" err="1"/>
              <a:t>изработен</a:t>
            </a:r>
            <a:r>
              <a:rPr lang="ru-RU" dirty="0"/>
              <a:t> со </a:t>
            </a:r>
            <a:r>
              <a:rPr lang="ru-RU" dirty="0" err="1"/>
              <a:t>Vue</a:t>
            </a:r>
            <a:r>
              <a:rPr lang="ru-RU" dirty="0"/>
              <a:t> </a:t>
            </a:r>
            <a:r>
              <a:rPr lang="ru-RU" dirty="0" err="1"/>
              <a:t>js</a:t>
            </a:r>
            <a:r>
              <a:rPr lang="ru-RU" dirty="0"/>
              <a:t>. </a:t>
            </a:r>
            <a:endParaRPr lang="en-US" dirty="0"/>
          </a:p>
          <a:p>
            <a:endParaRPr lang="en-US" dirty="0"/>
          </a:p>
          <a:p>
            <a:r>
              <a:rPr lang="ru-RU" dirty="0" err="1"/>
              <a:t>Меѓу</a:t>
            </a:r>
            <a:r>
              <a:rPr lang="ru-RU" dirty="0"/>
              <a:t> </a:t>
            </a:r>
            <a:r>
              <a:rPr lang="ru-RU" dirty="0" err="1"/>
              <a:t>поважните</a:t>
            </a:r>
            <a:r>
              <a:rPr lang="ru-RU" dirty="0"/>
              <a:t> </a:t>
            </a:r>
            <a:r>
              <a:rPr lang="ru-RU" dirty="0" err="1"/>
              <a:t>елементи</a:t>
            </a:r>
            <a:r>
              <a:rPr lang="ru-RU" dirty="0"/>
              <a:t> </a:t>
            </a:r>
            <a:r>
              <a:rPr lang="ru-RU" dirty="0" err="1"/>
              <a:t>овде</a:t>
            </a:r>
            <a:r>
              <a:rPr lang="ru-RU" dirty="0"/>
              <a:t> </a:t>
            </a:r>
            <a:r>
              <a:rPr lang="ru-RU" dirty="0" err="1"/>
              <a:t>ги</a:t>
            </a:r>
            <a:r>
              <a:rPr lang="ru-RU" dirty="0"/>
              <a:t> </a:t>
            </a:r>
            <a:r>
              <a:rPr lang="ru-RU" dirty="0" err="1"/>
              <a:t>наведуваме</a:t>
            </a:r>
            <a:r>
              <a:rPr lang="ru-RU" dirty="0"/>
              <a:t> </a:t>
            </a:r>
            <a:r>
              <a:rPr lang="ru-RU" dirty="0" err="1"/>
              <a:t>компонентите</a:t>
            </a:r>
            <a:r>
              <a:rPr lang="ru-RU" dirty="0"/>
              <a:t>, кои </a:t>
            </a:r>
            <a:r>
              <a:rPr lang="ru-RU" dirty="0" err="1"/>
              <a:t>овозможуваат</a:t>
            </a:r>
            <a:r>
              <a:rPr lang="ru-RU" dirty="0"/>
              <a:t> </a:t>
            </a:r>
            <a:r>
              <a:rPr lang="ru-RU" dirty="0" err="1"/>
              <a:t>одделување</a:t>
            </a:r>
            <a:r>
              <a:rPr lang="ru-RU" dirty="0"/>
              <a:t> на код </a:t>
            </a:r>
            <a:r>
              <a:rPr lang="ru-RU" dirty="0" err="1"/>
              <a:t>кој</a:t>
            </a:r>
            <a:r>
              <a:rPr lang="ru-RU" dirty="0"/>
              <a:t> </a:t>
            </a:r>
            <a:r>
              <a:rPr lang="ru-RU" dirty="0" err="1"/>
              <a:t>функционира</a:t>
            </a:r>
            <a:r>
              <a:rPr lang="ru-RU" dirty="0"/>
              <a:t> како целина и </a:t>
            </a:r>
            <a:r>
              <a:rPr lang="ru-RU" dirty="0" err="1"/>
              <a:t>може</a:t>
            </a:r>
            <a:r>
              <a:rPr lang="ru-RU" dirty="0"/>
              <a:t> да се </a:t>
            </a:r>
            <a:r>
              <a:rPr lang="ru-RU" dirty="0" err="1"/>
              <a:t>реискористува</a:t>
            </a:r>
            <a:r>
              <a:rPr lang="ru-RU" dirty="0"/>
              <a:t> без </a:t>
            </a:r>
            <a:r>
              <a:rPr lang="ru-RU" dirty="0" err="1"/>
              <a:t>дуплицирање</a:t>
            </a:r>
            <a:r>
              <a:rPr lang="ru-RU" dirty="0"/>
              <a:t> на код. </a:t>
            </a:r>
            <a:endParaRPr lang="en-US" dirty="0"/>
          </a:p>
          <a:p>
            <a:endParaRPr lang="en-US" dirty="0"/>
          </a:p>
          <a:p>
            <a:r>
              <a:rPr lang="ru-RU" dirty="0"/>
              <a:t>За да </a:t>
            </a:r>
            <a:r>
              <a:rPr lang="ru-RU" dirty="0" err="1"/>
              <a:t>може</a:t>
            </a:r>
            <a:r>
              <a:rPr lang="ru-RU" dirty="0"/>
              <a:t> </a:t>
            </a:r>
            <a:r>
              <a:rPr lang="ru-RU" dirty="0" err="1"/>
              <a:t>таква</a:t>
            </a:r>
            <a:r>
              <a:rPr lang="ru-RU" dirty="0"/>
              <a:t> компонента да се </a:t>
            </a:r>
            <a:r>
              <a:rPr lang="ru-RU" dirty="0" err="1"/>
              <a:t>користи</a:t>
            </a:r>
            <a:r>
              <a:rPr lang="ru-RU" dirty="0"/>
              <a:t> на </a:t>
            </a:r>
            <a:r>
              <a:rPr lang="ru-RU" dirty="0" err="1"/>
              <a:t>повеќе</a:t>
            </a:r>
            <a:r>
              <a:rPr lang="ru-RU" dirty="0"/>
              <a:t> места, а </a:t>
            </a:r>
            <a:r>
              <a:rPr lang="ru-RU" dirty="0" err="1"/>
              <a:t>притоа</a:t>
            </a:r>
            <a:r>
              <a:rPr lang="ru-RU" dirty="0"/>
              <a:t> со различна </a:t>
            </a:r>
            <a:r>
              <a:rPr lang="ru-RU" dirty="0" err="1"/>
              <a:t>односно</a:t>
            </a:r>
            <a:r>
              <a:rPr lang="ru-RU" dirty="0"/>
              <a:t> </a:t>
            </a:r>
            <a:r>
              <a:rPr lang="ru-RU" dirty="0" err="1"/>
              <a:t>динамичка</a:t>
            </a:r>
            <a:r>
              <a:rPr lang="ru-RU" dirty="0"/>
              <a:t> </a:t>
            </a:r>
            <a:r>
              <a:rPr lang="ru-RU" dirty="0" err="1"/>
              <a:t>содржина</a:t>
            </a:r>
            <a:r>
              <a:rPr lang="ru-RU" dirty="0"/>
              <a:t> се </a:t>
            </a:r>
            <a:r>
              <a:rPr lang="ru-RU" dirty="0" err="1"/>
              <a:t>користат</a:t>
            </a:r>
            <a:r>
              <a:rPr lang="ru-RU" dirty="0"/>
              <a:t> </a:t>
            </a:r>
            <a:r>
              <a:rPr lang="ru-RU" dirty="0" err="1"/>
              <a:t>properties</a:t>
            </a:r>
            <a:r>
              <a:rPr lang="ru-RU" dirty="0"/>
              <a:t> или </a:t>
            </a:r>
            <a:r>
              <a:rPr lang="ru-RU" dirty="0" err="1"/>
              <a:t>накратко</a:t>
            </a:r>
            <a:r>
              <a:rPr lang="ru-RU" dirty="0"/>
              <a:t> </a:t>
            </a:r>
            <a:r>
              <a:rPr lang="ru-RU" dirty="0" err="1"/>
              <a:t>props</a:t>
            </a:r>
            <a:r>
              <a:rPr lang="ru-RU" dirty="0"/>
              <a:t> </a:t>
            </a:r>
            <a:r>
              <a:rPr lang="ru-RU" dirty="0" err="1"/>
              <a:t>преку</a:t>
            </a:r>
            <a:r>
              <a:rPr lang="ru-RU" dirty="0"/>
              <a:t> кои </a:t>
            </a:r>
            <a:r>
              <a:rPr lang="ru-RU" dirty="0" err="1"/>
              <a:t>родителот</a:t>
            </a:r>
            <a:r>
              <a:rPr lang="ru-RU" dirty="0"/>
              <a:t> </a:t>
            </a:r>
            <a:r>
              <a:rPr lang="ru-RU" dirty="0" err="1"/>
              <a:t>елемент</a:t>
            </a:r>
            <a:r>
              <a:rPr lang="ru-RU" dirty="0"/>
              <a:t> </a:t>
            </a:r>
            <a:r>
              <a:rPr lang="ru-RU" dirty="0" err="1"/>
              <a:t>испраќа</a:t>
            </a:r>
            <a:r>
              <a:rPr lang="ru-RU" dirty="0"/>
              <a:t> вредности до </a:t>
            </a:r>
            <a:r>
              <a:rPr lang="ru-RU" dirty="0" err="1"/>
              <a:t>дете</a:t>
            </a:r>
            <a:r>
              <a:rPr lang="ru-RU" dirty="0"/>
              <a:t> </a:t>
            </a:r>
            <a:r>
              <a:rPr lang="ru-RU" dirty="0" err="1"/>
              <a:t>елементот</a:t>
            </a:r>
            <a:r>
              <a:rPr lang="ru-RU" dirty="0"/>
              <a:t>. </a:t>
            </a:r>
            <a:endParaRPr lang="en-US" dirty="0"/>
          </a:p>
          <a:p>
            <a:endParaRPr lang="en-US" dirty="0"/>
          </a:p>
          <a:p>
            <a:r>
              <a:rPr lang="ru-RU" dirty="0"/>
              <a:t>За </a:t>
            </a:r>
            <a:r>
              <a:rPr lang="ru-RU" dirty="0" err="1"/>
              <a:t>спроведување</a:t>
            </a:r>
            <a:r>
              <a:rPr lang="ru-RU" dirty="0"/>
              <a:t> пак на </a:t>
            </a:r>
            <a:r>
              <a:rPr lang="ru-RU" dirty="0" err="1"/>
              <a:t>некои</a:t>
            </a:r>
            <a:r>
              <a:rPr lang="ru-RU" dirty="0"/>
              <a:t> акции во </a:t>
            </a:r>
            <a:r>
              <a:rPr lang="ru-RU" dirty="0" err="1"/>
              <a:t>склоп</a:t>
            </a:r>
            <a:r>
              <a:rPr lang="ru-RU" dirty="0"/>
              <a:t> на компонента, се </a:t>
            </a:r>
            <a:r>
              <a:rPr lang="ru-RU" dirty="0" err="1"/>
              <a:t>користат</a:t>
            </a:r>
            <a:r>
              <a:rPr lang="ru-RU" dirty="0"/>
              <a:t> </a:t>
            </a:r>
            <a:r>
              <a:rPr lang="ru-RU" dirty="0" err="1"/>
              <a:t>методи</a:t>
            </a:r>
            <a:r>
              <a:rPr lang="ru-RU" dirty="0"/>
              <a:t>, </a:t>
            </a:r>
            <a:r>
              <a:rPr lang="ru-RU" dirty="0" err="1"/>
              <a:t>односно</a:t>
            </a:r>
            <a:r>
              <a:rPr lang="ru-RU" dirty="0"/>
              <a:t> функции. Овде </a:t>
            </a:r>
            <a:r>
              <a:rPr lang="ru-RU" dirty="0" err="1"/>
              <a:t>спаѓаат</a:t>
            </a:r>
            <a:r>
              <a:rPr lang="ru-RU" dirty="0"/>
              <a:t> сите акции кои </a:t>
            </a:r>
            <a:r>
              <a:rPr lang="ru-RU" dirty="0" err="1"/>
              <a:t>може</a:t>
            </a:r>
            <a:r>
              <a:rPr lang="ru-RU" dirty="0"/>
              <a:t> да се </a:t>
            </a:r>
            <a:r>
              <a:rPr lang="ru-RU" dirty="0" err="1"/>
              <a:t>замислат</a:t>
            </a:r>
            <a:r>
              <a:rPr lang="ru-RU" dirty="0"/>
              <a:t>. </a:t>
            </a:r>
            <a:r>
              <a:rPr lang="ru-RU" dirty="0" err="1"/>
              <a:t>Селектирање</a:t>
            </a:r>
            <a:r>
              <a:rPr lang="ru-RU" dirty="0"/>
              <a:t> на форма, </a:t>
            </a:r>
            <a:r>
              <a:rPr lang="ru-RU" dirty="0" err="1"/>
              <a:t>едитирање</a:t>
            </a:r>
            <a:r>
              <a:rPr lang="ru-RU" dirty="0"/>
              <a:t> на форма, </a:t>
            </a:r>
            <a:r>
              <a:rPr lang="ru-RU" dirty="0" err="1"/>
              <a:t>копирање</a:t>
            </a:r>
            <a:r>
              <a:rPr lang="ru-RU" dirty="0"/>
              <a:t> на линк, </a:t>
            </a:r>
            <a:r>
              <a:rPr lang="ru-RU" dirty="0" err="1"/>
              <a:t>менување</a:t>
            </a:r>
            <a:r>
              <a:rPr lang="ru-RU" dirty="0"/>
              <a:t> на стил и </a:t>
            </a:r>
            <a:r>
              <a:rPr lang="ru-RU" dirty="0" err="1"/>
              <a:t>така</a:t>
            </a:r>
            <a:r>
              <a:rPr lang="ru-RU" dirty="0"/>
              <a:t> </a:t>
            </a:r>
            <a:r>
              <a:rPr lang="ru-RU" dirty="0" err="1"/>
              <a:t>натаму</a:t>
            </a:r>
            <a:r>
              <a:rPr lang="ru-RU" dirty="0"/>
              <a:t>. </a:t>
            </a:r>
            <a:endParaRPr lang="en-US" dirty="0"/>
          </a:p>
          <a:p>
            <a:endParaRPr lang="en-US" dirty="0"/>
          </a:p>
          <a:p>
            <a:r>
              <a:rPr lang="ru-RU" dirty="0" err="1"/>
              <a:t>Покрај</a:t>
            </a:r>
            <a:r>
              <a:rPr lang="ru-RU" dirty="0"/>
              <a:t> </a:t>
            </a:r>
            <a:r>
              <a:rPr lang="ru-RU" dirty="0" err="1"/>
              <a:t>компонентите</a:t>
            </a:r>
            <a:r>
              <a:rPr lang="ru-RU" dirty="0"/>
              <a:t> со кои се </a:t>
            </a:r>
            <a:r>
              <a:rPr lang="ru-RU" dirty="0" err="1"/>
              <a:t>дефинираат</a:t>
            </a:r>
            <a:r>
              <a:rPr lang="ru-RU" dirty="0"/>
              <a:t>, </a:t>
            </a:r>
            <a:r>
              <a:rPr lang="ru-RU" dirty="0" err="1"/>
              <a:t>односно</a:t>
            </a:r>
            <a:r>
              <a:rPr lang="ru-RU" dirty="0"/>
              <a:t> </a:t>
            </a:r>
            <a:r>
              <a:rPr lang="ru-RU" dirty="0" err="1"/>
              <a:t>одделуваат</a:t>
            </a:r>
            <a:r>
              <a:rPr lang="ru-RU" dirty="0"/>
              <a:t> </a:t>
            </a:r>
            <a:r>
              <a:rPr lang="ru-RU" dirty="0" err="1"/>
              <a:t>специфични</a:t>
            </a:r>
            <a:r>
              <a:rPr lang="ru-RU" dirty="0"/>
              <a:t> </a:t>
            </a:r>
            <a:r>
              <a:rPr lang="ru-RU" dirty="0" err="1"/>
              <a:t>елементи</a:t>
            </a:r>
            <a:r>
              <a:rPr lang="ru-RU" dirty="0"/>
              <a:t>, имаме и </a:t>
            </a:r>
            <a:r>
              <a:rPr lang="ru-RU" dirty="0" err="1"/>
              <a:t>pages</a:t>
            </a:r>
            <a:r>
              <a:rPr lang="ru-RU" dirty="0"/>
              <a:t>, </a:t>
            </a:r>
            <a:r>
              <a:rPr lang="ru-RU" dirty="0" err="1"/>
              <a:t>односно</a:t>
            </a:r>
            <a:r>
              <a:rPr lang="ru-RU" dirty="0"/>
              <a:t> </a:t>
            </a:r>
            <a:r>
              <a:rPr lang="ru-RU" dirty="0" err="1"/>
              <a:t>страници</a:t>
            </a:r>
            <a:r>
              <a:rPr lang="ru-RU" dirty="0"/>
              <a:t> кои </a:t>
            </a:r>
            <a:r>
              <a:rPr lang="ru-RU" dirty="0" err="1"/>
              <a:t>претставуваат</a:t>
            </a:r>
            <a:r>
              <a:rPr lang="ru-RU" dirty="0"/>
              <a:t> </a:t>
            </a:r>
            <a:r>
              <a:rPr lang="ru-RU" dirty="0" err="1"/>
              <a:t>поголема</a:t>
            </a:r>
            <a:r>
              <a:rPr lang="ru-RU" dirty="0"/>
              <a:t> целина </a:t>
            </a:r>
            <a:r>
              <a:rPr lang="ru-RU" dirty="0" err="1"/>
              <a:t>креирана</a:t>
            </a:r>
            <a:r>
              <a:rPr lang="ru-RU" dirty="0"/>
              <a:t> од </a:t>
            </a:r>
            <a:r>
              <a:rPr lang="ru-RU" dirty="0" err="1"/>
              <a:t>повеќе</a:t>
            </a:r>
            <a:r>
              <a:rPr lang="ru-RU" dirty="0"/>
              <a:t> </a:t>
            </a:r>
            <a:r>
              <a:rPr lang="ru-RU" dirty="0" err="1"/>
              <a:t>компоненти</a:t>
            </a:r>
            <a:r>
              <a:rPr lang="ru-RU" dirty="0"/>
              <a:t>. До </a:t>
            </a:r>
            <a:r>
              <a:rPr lang="ru-RU" dirty="0" err="1"/>
              <a:t>овие</a:t>
            </a:r>
            <a:r>
              <a:rPr lang="ru-RU" dirty="0"/>
              <a:t> </a:t>
            </a:r>
            <a:r>
              <a:rPr lang="ru-RU" dirty="0" err="1"/>
              <a:t>страници</a:t>
            </a:r>
            <a:r>
              <a:rPr lang="ru-RU" dirty="0"/>
              <a:t> се </a:t>
            </a:r>
            <a:r>
              <a:rPr lang="ru-RU" dirty="0" err="1"/>
              <a:t>пристапува</a:t>
            </a:r>
            <a:r>
              <a:rPr lang="ru-RU" dirty="0"/>
              <a:t> со </a:t>
            </a:r>
            <a:r>
              <a:rPr lang="ru-RU" dirty="0" err="1"/>
              <a:t>рутирање</a:t>
            </a:r>
            <a:r>
              <a:rPr lang="ru-RU" dirty="0"/>
              <a:t> </a:t>
            </a:r>
            <a:r>
              <a:rPr lang="ru-RU" dirty="0" err="1"/>
              <a:t>дефинирано</a:t>
            </a:r>
            <a:r>
              <a:rPr lang="ru-RU" dirty="0"/>
              <a:t> </a:t>
            </a:r>
            <a:r>
              <a:rPr lang="ru-RU" dirty="0" err="1"/>
              <a:t>преку</a:t>
            </a:r>
            <a:r>
              <a:rPr lang="ru-RU" dirty="0"/>
              <a:t> </a:t>
            </a:r>
            <a:r>
              <a:rPr lang="ru-RU" dirty="0" err="1"/>
              <a:t>vue-router</a:t>
            </a:r>
            <a:r>
              <a:rPr lang="ru-RU" dirty="0"/>
              <a:t>. </a:t>
            </a:r>
            <a:endParaRPr lang="en-US" dirty="0"/>
          </a:p>
          <a:p>
            <a:endParaRPr lang="ru-RU" dirty="0"/>
          </a:p>
          <a:p>
            <a:r>
              <a:rPr lang="ru-RU" dirty="0"/>
              <a:t>За </a:t>
            </a:r>
            <a:r>
              <a:rPr lang="ru-RU" dirty="0" err="1"/>
              <a:t>податоците</a:t>
            </a:r>
            <a:r>
              <a:rPr lang="ru-RU" dirty="0"/>
              <a:t> со кои </a:t>
            </a:r>
            <a:r>
              <a:rPr lang="ru-RU" dirty="0" err="1"/>
              <a:t>моментално</a:t>
            </a:r>
            <a:r>
              <a:rPr lang="ru-RU" dirty="0"/>
              <a:t> </a:t>
            </a:r>
            <a:r>
              <a:rPr lang="ru-RU" dirty="0" err="1"/>
              <a:t>работиме</a:t>
            </a:r>
            <a:r>
              <a:rPr lang="ru-RU" dirty="0"/>
              <a:t> да </a:t>
            </a:r>
            <a:r>
              <a:rPr lang="ru-RU" dirty="0" err="1"/>
              <a:t>ги</a:t>
            </a:r>
            <a:r>
              <a:rPr lang="ru-RU" dirty="0"/>
              <a:t> </a:t>
            </a:r>
            <a:r>
              <a:rPr lang="ru-RU" dirty="0" err="1"/>
              <a:t>има</a:t>
            </a:r>
            <a:r>
              <a:rPr lang="ru-RU" dirty="0"/>
              <a:t> </a:t>
            </a:r>
            <a:r>
              <a:rPr lang="ru-RU" dirty="0" err="1"/>
              <a:t>достапни</a:t>
            </a:r>
            <a:r>
              <a:rPr lang="ru-RU" dirty="0"/>
              <a:t> за сите </a:t>
            </a:r>
            <a:r>
              <a:rPr lang="ru-RU" dirty="0" err="1"/>
              <a:t>компоненти</a:t>
            </a:r>
            <a:r>
              <a:rPr lang="ru-RU" dirty="0"/>
              <a:t> или </a:t>
            </a:r>
            <a:r>
              <a:rPr lang="ru-RU" dirty="0" err="1"/>
              <a:t>страници</a:t>
            </a:r>
            <a:r>
              <a:rPr lang="ru-RU" dirty="0"/>
              <a:t> во </a:t>
            </a:r>
            <a:r>
              <a:rPr lang="ru-RU" dirty="0" err="1"/>
              <a:t>секое</a:t>
            </a:r>
            <a:r>
              <a:rPr lang="ru-RU" dirty="0"/>
              <a:t> </a:t>
            </a:r>
            <a:r>
              <a:rPr lang="ru-RU" dirty="0" err="1"/>
              <a:t>време</a:t>
            </a:r>
            <a:r>
              <a:rPr lang="ru-RU" dirty="0"/>
              <a:t>, а без </a:t>
            </a:r>
            <a:r>
              <a:rPr lang="ru-RU" dirty="0" err="1"/>
              <a:t>притоа</a:t>
            </a:r>
            <a:r>
              <a:rPr lang="ru-RU" dirty="0"/>
              <a:t> </a:t>
            </a:r>
            <a:r>
              <a:rPr lang="ru-RU" dirty="0" err="1"/>
              <a:t>постојано</a:t>
            </a:r>
            <a:r>
              <a:rPr lang="ru-RU" dirty="0"/>
              <a:t> да </a:t>
            </a:r>
            <a:r>
              <a:rPr lang="ru-RU" dirty="0" err="1"/>
              <a:t>правиме</a:t>
            </a:r>
            <a:r>
              <a:rPr lang="ru-RU" dirty="0"/>
              <a:t> </a:t>
            </a:r>
            <a:r>
              <a:rPr lang="ru-RU" dirty="0" err="1"/>
              <a:t>повици</a:t>
            </a:r>
            <a:r>
              <a:rPr lang="ru-RU" dirty="0"/>
              <a:t> до </a:t>
            </a:r>
            <a:r>
              <a:rPr lang="ru-RU" dirty="0" err="1"/>
              <a:t>backend</a:t>
            </a:r>
            <a:r>
              <a:rPr lang="ru-RU" dirty="0"/>
              <a:t>, </a:t>
            </a:r>
            <a:r>
              <a:rPr lang="ru-RU" dirty="0" err="1"/>
              <a:t>користиме</a:t>
            </a:r>
            <a:r>
              <a:rPr lang="ru-RU" dirty="0"/>
              <a:t> </a:t>
            </a:r>
            <a:r>
              <a:rPr lang="ru-RU" dirty="0" err="1"/>
              <a:t>pinia</a:t>
            </a:r>
            <a:r>
              <a:rPr lang="ru-RU" dirty="0"/>
              <a:t> </a:t>
            </a:r>
            <a:r>
              <a:rPr lang="ru-RU" dirty="0" err="1"/>
              <a:t>state</a:t>
            </a:r>
            <a:r>
              <a:rPr lang="ru-RU" dirty="0"/>
              <a:t>. </a:t>
            </a:r>
            <a:r>
              <a:rPr lang="ru-RU" dirty="0" err="1"/>
              <a:t>Axios</a:t>
            </a:r>
            <a:r>
              <a:rPr lang="ru-RU" dirty="0"/>
              <a:t> пак од друга страна го </a:t>
            </a:r>
            <a:r>
              <a:rPr lang="ru-RU" dirty="0" err="1"/>
              <a:t>овоможува</a:t>
            </a:r>
            <a:r>
              <a:rPr lang="ru-RU" dirty="0"/>
              <a:t> </a:t>
            </a:r>
            <a:r>
              <a:rPr lang="ru-RU" dirty="0" err="1"/>
              <a:t>правењето</a:t>
            </a:r>
            <a:r>
              <a:rPr lang="ru-RU" dirty="0"/>
              <a:t> </a:t>
            </a:r>
            <a:r>
              <a:rPr lang="ru-RU" dirty="0" err="1"/>
              <a:t>повици</a:t>
            </a:r>
            <a:r>
              <a:rPr lang="ru-RU" dirty="0"/>
              <a:t> до </a:t>
            </a:r>
            <a:r>
              <a:rPr lang="ru-RU" dirty="0" err="1"/>
              <a:t>backend</a:t>
            </a:r>
            <a:r>
              <a:rPr lang="ru-RU" dirty="0"/>
              <a:t> </a:t>
            </a:r>
            <a:r>
              <a:rPr lang="ru-RU" dirty="0" err="1"/>
              <a:t>делот</a:t>
            </a:r>
            <a:r>
              <a:rPr lang="ru-RU" dirty="0"/>
              <a:t> од </a:t>
            </a:r>
            <a:r>
              <a:rPr lang="ru-RU" dirty="0" err="1"/>
              <a:t>апликацијата</a:t>
            </a:r>
            <a:r>
              <a:rPr lang="ru-RU" dirty="0"/>
              <a:t>.</a:t>
            </a:r>
            <a:endParaRPr lang="en-US" dirty="0"/>
          </a:p>
          <a:p>
            <a:endParaRPr lang="ru-RU" dirty="0"/>
          </a:p>
          <a:p>
            <a:r>
              <a:rPr lang="ru-RU" dirty="0"/>
              <a:t>Сите </a:t>
            </a:r>
            <a:r>
              <a:rPr lang="ru-RU" dirty="0" err="1"/>
              <a:t>овие</a:t>
            </a:r>
            <a:r>
              <a:rPr lang="ru-RU" dirty="0"/>
              <a:t> </a:t>
            </a:r>
            <a:r>
              <a:rPr lang="ru-RU" dirty="0" err="1"/>
              <a:t>споменати</a:t>
            </a:r>
            <a:r>
              <a:rPr lang="ru-RU" dirty="0"/>
              <a:t> </a:t>
            </a:r>
            <a:r>
              <a:rPr lang="ru-RU" dirty="0" err="1"/>
              <a:t>елементи</a:t>
            </a:r>
            <a:r>
              <a:rPr lang="ru-RU" dirty="0"/>
              <a:t>, како и многу </a:t>
            </a:r>
            <a:r>
              <a:rPr lang="ru-RU" dirty="0" err="1"/>
              <a:t>други</a:t>
            </a:r>
            <a:r>
              <a:rPr lang="ru-RU" dirty="0"/>
              <a:t> за кои не би </a:t>
            </a:r>
            <a:r>
              <a:rPr lang="ru-RU" dirty="0" err="1"/>
              <a:t>имале</a:t>
            </a:r>
            <a:r>
              <a:rPr lang="ru-RU" dirty="0"/>
              <a:t> </a:t>
            </a:r>
            <a:r>
              <a:rPr lang="ru-RU" dirty="0" err="1"/>
              <a:t>време</a:t>
            </a:r>
            <a:r>
              <a:rPr lang="ru-RU" dirty="0"/>
              <a:t> </a:t>
            </a:r>
            <a:r>
              <a:rPr lang="ru-RU" dirty="0" err="1"/>
              <a:t>денес</a:t>
            </a:r>
            <a:r>
              <a:rPr lang="ru-RU" dirty="0"/>
              <a:t> </a:t>
            </a:r>
            <a:r>
              <a:rPr lang="ru-RU" dirty="0" err="1"/>
              <a:t>детално</a:t>
            </a:r>
            <a:r>
              <a:rPr lang="ru-RU" dirty="0"/>
              <a:t> да </a:t>
            </a:r>
            <a:r>
              <a:rPr lang="ru-RU" dirty="0" err="1"/>
              <a:t>зборуваме</a:t>
            </a:r>
            <a:r>
              <a:rPr lang="ru-RU" dirty="0"/>
              <a:t>, </a:t>
            </a:r>
            <a:r>
              <a:rPr lang="ru-RU" dirty="0" err="1"/>
              <a:t>играат</a:t>
            </a:r>
            <a:r>
              <a:rPr lang="ru-RU" dirty="0"/>
              <a:t> важна </a:t>
            </a:r>
            <a:r>
              <a:rPr lang="ru-RU" dirty="0" err="1"/>
              <a:t>улога</a:t>
            </a:r>
            <a:r>
              <a:rPr lang="ru-RU" dirty="0"/>
              <a:t> при </a:t>
            </a:r>
            <a:r>
              <a:rPr lang="ru-RU" dirty="0" err="1"/>
              <a:t>градење</a:t>
            </a:r>
            <a:r>
              <a:rPr lang="ru-RU" dirty="0"/>
              <a:t> на </a:t>
            </a:r>
            <a:r>
              <a:rPr lang="ru-RU" dirty="0" err="1"/>
              <a:t>една</a:t>
            </a:r>
            <a:r>
              <a:rPr lang="ru-RU" dirty="0"/>
              <a:t> веб </a:t>
            </a:r>
            <a:r>
              <a:rPr lang="ru-RU" dirty="0" err="1"/>
              <a:t>апликација</a:t>
            </a:r>
            <a:r>
              <a:rPr lang="ru-RU" dirty="0"/>
              <a:t> од </a:t>
            </a:r>
            <a:r>
              <a:rPr lang="ru-RU" dirty="0" err="1"/>
              <a:t>ваков</a:t>
            </a:r>
            <a:r>
              <a:rPr lang="ru-RU" dirty="0"/>
              <a:t> тип.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D61AF-BE06-416B-8088-D90403A0CD0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8646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Како приказ на </a:t>
            </a:r>
            <a:r>
              <a:rPr lang="ru-RU" dirty="0" err="1"/>
              <a:t>апликацијата</a:t>
            </a:r>
            <a:r>
              <a:rPr lang="ru-RU" dirty="0"/>
              <a:t> </a:t>
            </a:r>
            <a:r>
              <a:rPr lang="ru-RU" dirty="0" err="1"/>
              <a:t>ќе</a:t>
            </a:r>
            <a:r>
              <a:rPr lang="ru-RU" dirty="0"/>
              <a:t> </a:t>
            </a:r>
            <a:r>
              <a:rPr lang="ru-RU" dirty="0" err="1"/>
              <a:t>ги</a:t>
            </a:r>
            <a:r>
              <a:rPr lang="ru-RU" dirty="0"/>
              <a:t> </a:t>
            </a:r>
            <a:r>
              <a:rPr lang="ru-RU" dirty="0" err="1"/>
              <a:t>разгледаме</a:t>
            </a:r>
            <a:r>
              <a:rPr lang="ru-RU" dirty="0"/>
              <a:t> </a:t>
            </a:r>
            <a:r>
              <a:rPr lang="ru-RU" dirty="0" err="1"/>
              <a:t>најважните</a:t>
            </a:r>
            <a:r>
              <a:rPr lang="ru-RU" dirty="0"/>
              <a:t> </a:t>
            </a:r>
            <a:r>
              <a:rPr lang="ru-RU" dirty="0" err="1"/>
              <a:t>сценарија</a:t>
            </a:r>
            <a:r>
              <a:rPr lang="ru-RU" dirty="0"/>
              <a:t> кои </a:t>
            </a:r>
            <a:r>
              <a:rPr lang="ru-RU" dirty="0" err="1"/>
              <a:t>ги</a:t>
            </a:r>
            <a:r>
              <a:rPr lang="ru-RU" dirty="0"/>
              <a:t> </a:t>
            </a:r>
            <a:r>
              <a:rPr lang="ru-RU" dirty="0" err="1"/>
              <a:t>овозможува</a:t>
            </a:r>
            <a:r>
              <a:rPr lang="ru-RU" dirty="0"/>
              <a:t> </a:t>
            </a:r>
            <a:r>
              <a:rPr lang="ru-RU" dirty="0" err="1"/>
              <a:t>апликацијата</a:t>
            </a:r>
            <a:r>
              <a:rPr lang="ru-RU" dirty="0"/>
              <a:t>, како </a:t>
            </a:r>
            <a:r>
              <a:rPr lang="ru-RU" dirty="0" err="1"/>
              <a:t>регистрација</a:t>
            </a:r>
            <a:r>
              <a:rPr lang="ru-RU" dirty="0"/>
              <a:t> и </a:t>
            </a:r>
            <a:r>
              <a:rPr lang="ru-RU" dirty="0" err="1"/>
              <a:t>најава</a:t>
            </a:r>
            <a:r>
              <a:rPr lang="ru-RU" dirty="0"/>
              <a:t> на </a:t>
            </a:r>
            <a:r>
              <a:rPr lang="ru-RU" dirty="0" err="1"/>
              <a:t>корисник</a:t>
            </a:r>
            <a:r>
              <a:rPr lang="ru-RU" dirty="0"/>
              <a:t>, </a:t>
            </a:r>
            <a:r>
              <a:rPr lang="ru-RU" dirty="0" err="1"/>
              <a:t>креирање</a:t>
            </a:r>
            <a:r>
              <a:rPr lang="ru-RU" dirty="0"/>
              <a:t> и </a:t>
            </a:r>
            <a:r>
              <a:rPr lang="ru-RU" dirty="0" err="1"/>
              <a:t>менаџирање</a:t>
            </a:r>
            <a:r>
              <a:rPr lang="ru-RU" dirty="0"/>
              <a:t> на </a:t>
            </a:r>
            <a:r>
              <a:rPr lang="ru-RU" dirty="0" err="1"/>
              <a:t>проекти</a:t>
            </a:r>
            <a:r>
              <a:rPr lang="ru-RU" dirty="0"/>
              <a:t> и </a:t>
            </a:r>
            <a:r>
              <a:rPr lang="ru-RU" dirty="0" err="1"/>
              <a:t>форми</a:t>
            </a:r>
            <a:r>
              <a:rPr lang="ru-RU" dirty="0"/>
              <a:t> од различен тип, </a:t>
            </a:r>
            <a:r>
              <a:rPr lang="ru-RU" dirty="0" err="1"/>
              <a:t>потоа</a:t>
            </a:r>
            <a:r>
              <a:rPr lang="ru-RU" dirty="0"/>
              <a:t> </a:t>
            </a:r>
            <a:r>
              <a:rPr lang="ru-RU" dirty="0" err="1"/>
              <a:t>прибирање</a:t>
            </a:r>
            <a:r>
              <a:rPr lang="ru-RU" dirty="0"/>
              <a:t> на </a:t>
            </a:r>
            <a:r>
              <a:rPr lang="ru-RU" dirty="0" err="1"/>
              <a:t>одговори</a:t>
            </a:r>
            <a:r>
              <a:rPr lang="ru-RU" dirty="0"/>
              <a:t>, приказ, </a:t>
            </a:r>
            <a:r>
              <a:rPr lang="ru-RU" dirty="0" err="1"/>
              <a:t>филтрирање</a:t>
            </a:r>
            <a:r>
              <a:rPr lang="ru-RU" dirty="0"/>
              <a:t> на </a:t>
            </a:r>
            <a:r>
              <a:rPr lang="ru-RU" dirty="0" err="1"/>
              <a:t>одговорите</a:t>
            </a:r>
            <a:r>
              <a:rPr lang="ru-RU" dirty="0"/>
              <a:t> и </a:t>
            </a:r>
            <a:r>
              <a:rPr lang="ru-RU" dirty="0" err="1"/>
              <a:t>екрани</a:t>
            </a:r>
            <a:r>
              <a:rPr lang="ru-RU" dirty="0"/>
              <a:t> за аналитика. </a:t>
            </a:r>
            <a:r>
              <a:rPr lang="ru-RU" dirty="0" err="1"/>
              <a:t>Овие</a:t>
            </a:r>
            <a:r>
              <a:rPr lang="ru-RU" dirty="0"/>
              <a:t> </a:t>
            </a:r>
            <a:r>
              <a:rPr lang="ru-RU" dirty="0" err="1"/>
              <a:t>споменати</a:t>
            </a:r>
            <a:r>
              <a:rPr lang="ru-RU" dirty="0"/>
              <a:t> </a:t>
            </a:r>
            <a:r>
              <a:rPr lang="ru-RU" dirty="0" err="1"/>
              <a:t>сценарија</a:t>
            </a:r>
            <a:r>
              <a:rPr lang="ru-RU" dirty="0"/>
              <a:t> </a:t>
            </a:r>
            <a:r>
              <a:rPr lang="ru-RU" dirty="0" err="1"/>
              <a:t>ќе</a:t>
            </a:r>
            <a:r>
              <a:rPr lang="ru-RU" dirty="0"/>
              <a:t> </a:t>
            </a:r>
            <a:r>
              <a:rPr lang="ru-RU" dirty="0" err="1"/>
              <a:t>ги</a:t>
            </a:r>
            <a:r>
              <a:rPr lang="ru-RU" dirty="0"/>
              <a:t> </a:t>
            </a:r>
            <a:r>
              <a:rPr lang="ru-RU" dirty="0" err="1"/>
              <a:t>погледнеме</a:t>
            </a:r>
            <a:r>
              <a:rPr lang="ru-RU" dirty="0"/>
              <a:t> на демо </a:t>
            </a:r>
            <a:r>
              <a:rPr lang="ru-RU" dirty="0" err="1"/>
              <a:t>видеото</a:t>
            </a:r>
            <a:r>
              <a:rPr lang="ru-RU" dirty="0"/>
              <a:t> од </a:t>
            </a:r>
            <a:r>
              <a:rPr lang="ru-RU" dirty="0" err="1"/>
              <a:t>следниот</a:t>
            </a:r>
            <a:r>
              <a:rPr lang="ru-RU" dirty="0"/>
              <a:t> </a:t>
            </a:r>
            <a:r>
              <a:rPr lang="ru-RU" dirty="0" err="1"/>
              <a:t>слајд</a:t>
            </a:r>
            <a:r>
              <a:rPr lang="ru-RU" dirty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AD61AF-BE06-416B-8088-D90403A0CD0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214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CF768A-53CD-C2F4-7842-5CBFAC9674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A4722B-9DFB-B067-7428-D9427CC096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120ED2-44C2-97FF-B577-E618F7BDA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5B28E-A9EF-43C8-B518-1695E34DC163}" type="datetimeFigureOut">
              <a:rPr lang="en-US" smtClean="0"/>
              <a:t>12/22/2024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3F6227-BBCA-8CD8-7781-F4381EA82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D4C204-6653-5C94-4220-B6AF3D4D4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41A44-9EF0-4A3B-851D-CE70BB32E3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0400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FB1AB-026A-4BD1-4A7E-54AC59F8F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0CE373-A074-2796-08CA-7A825205D9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8B0B07-52E5-E88D-729E-4FFEE7F556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5B28E-A9EF-43C8-B518-1695E34DC163}" type="datetimeFigureOut">
              <a:rPr lang="en-US" smtClean="0"/>
              <a:t>12/22/2024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701FC4-8C7D-B810-41CD-7E414D0D5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5256EA-C1E0-2D50-77AE-CA379100AA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41A44-9EF0-4A3B-851D-CE70BB32E3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357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5F0120E-2E3C-6693-19CF-9515517B0D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ACC7AA-7867-0BF7-AF65-0CD73D7CBF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FEF681-8D44-C802-A102-D087CD3658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5B28E-A9EF-43C8-B518-1695E34DC163}" type="datetimeFigureOut">
              <a:rPr lang="en-US" smtClean="0"/>
              <a:t>12/22/2024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BF43E0-5B09-5CB4-3B2A-B9BFF0866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84D20-29EF-39EF-411B-9F7683D04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41A44-9EF0-4A3B-851D-CE70BB32E3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3396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496650-0200-0F59-ABF8-54B723F60B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018FA6-9B5C-1C93-9684-9534283EAB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46F321-7B3D-EB71-FA66-7DCC1E2313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5B28E-A9EF-43C8-B518-1695E34DC163}" type="datetimeFigureOut">
              <a:rPr lang="en-US" smtClean="0"/>
              <a:t>12/22/2024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D8BE00-D392-EC29-0C2F-E71E83216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6A0526-2757-17BF-1730-069FFF5D22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41A44-9EF0-4A3B-851D-CE70BB32E3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4977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B54895-9850-F074-FD05-336121B77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98A151-F6D9-1225-A7E0-FFC1A28EE2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F3A78D-2C0E-5AA0-6C28-FC047D7890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5B28E-A9EF-43C8-B518-1695E34DC163}" type="datetimeFigureOut">
              <a:rPr lang="en-US" smtClean="0"/>
              <a:t>12/22/2024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7E8035-26B5-AF7C-9C71-4014A96853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2A5414-12CA-F190-9D13-B57D549CC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41A44-9EF0-4A3B-851D-CE70BB32E3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0449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E1DA1-D3CA-D26A-2AB4-A086196D6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ABBE06-6203-DC7E-C061-D7C69C9545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1205BA-FE79-478D-9B18-B950A1535B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034DC1-0039-7BE5-56B4-B89998005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5B28E-A9EF-43C8-B518-1695E34DC163}" type="datetimeFigureOut">
              <a:rPr lang="en-US" smtClean="0"/>
              <a:t>12/22/2024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1A0B64-94AF-24A3-0B72-0FD58F222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4816E4-9AA3-769B-381C-C2731F055A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41A44-9EF0-4A3B-851D-CE70BB32E3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4761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A3FE2D-80D1-B25B-E731-D560F836DE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0C13C0-51C3-5F7D-B343-D7E6EB8EB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BEF311-B4AB-F740-3359-D34760FD94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AF4F18-90F2-88EC-37E1-712A82F1D3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9427BE-BD68-F84D-1407-8C3537E9D3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09602B-2424-4574-3951-29C9A6B6D3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5B28E-A9EF-43C8-B518-1695E34DC163}" type="datetimeFigureOut">
              <a:rPr lang="en-US" smtClean="0"/>
              <a:t>12/22/2024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1F428A0-BC1B-2967-FF27-F19E206CF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F40AA2-6011-1A99-260E-DC371E4FC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41A44-9EF0-4A3B-851D-CE70BB32E3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0338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1E293-7C24-3A8D-8FD8-55EEC3C748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31B78A-AACD-7CFF-B6CE-C37E4615E1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5B28E-A9EF-43C8-B518-1695E34DC163}" type="datetimeFigureOut">
              <a:rPr lang="en-US" smtClean="0"/>
              <a:t>12/22/2024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CFE6DA-03B6-7D75-7FFD-3582CDEAE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FBB2DD-74E7-1D3D-51C8-36D7C42F0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41A44-9EF0-4A3B-851D-CE70BB32E3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7536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43AA506-DD49-2075-3F94-082B4665B0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5B28E-A9EF-43C8-B518-1695E34DC163}" type="datetimeFigureOut">
              <a:rPr lang="en-US" smtClean="0"/>
              <a:t>12/22/2024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6B30E68-D43D-DCA6-7950-C1B92F70D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B5303B-744A-9E8A-83D5-DEDCE1341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41A44-9EF0-4A3B-851D-CE70BB32E3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4839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A0534-ADDF-D40F-A8B4-A1CB84DBA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9D6B93-39AC-7295-8457-0BEDE5DD68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9AA066-1A15-0CB0-C34D-6CD5206F06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82BAC1-67CF-35E0-6B9E-3223078641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5B28E-A9EF-43C8-B518-1695E34DC163}" type="datetimeFigureOut">
              <a:rPr lang="en-US" smtClean="0"/>
              <a:t>12/22/2024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9BD935-BB7F-DDC5-B078-4D4EF0C44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71DB1F-BBE9-944F-6D2B-D0FDBD01F7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41A44-9EF0-4A3B-851D-CE70BB32E3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8504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9AE6B2-652D-7ADE-78E4-5D5597167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21CFF06-8B9C-024A-6D81-3EE702FA89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95B229-B210-DC6A-F70D-6E0A3A4CAB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BFA261-1376-236A-D56C-40E3F0356E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5B28E-A9EF-43C8-B518-1695E34DC163}" type="datetimeFigureOut">
              <a:rPr lang="en-US" smtClean="0"/>
              <a:t>12/22/2024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DFFFBB-7650-FD49-F218-8DC58203E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802F2D-B26E-FEB5-73BF-1C860AAEF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41A44-9EF0-4A3B-851D-CE70BB32E3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0396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4DA3A8-DC2E-1C77-53E1-529E7B097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3321FD-7970-FE61-FD04-C833711B39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3A34AE-D28E-380A-8362-7BAA3C847D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CD5B28E-A9EF-43C8-B518-1695E34DC163}" type="datetimeFigureOut">
              <a:rPr lang="en-US" smtClean="0"/>
              <a:t>12/22/2024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58CB61-2FC0-63DA-4007-747073DC5E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44D709-E2A5-4C42-8EDC-6CA0F06471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A141A44-9EF0-4A3B-851D-CE70BB32E3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9860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3830231-45D6-AA25-3104-D7C5B67490D0}"/>
              </a:ext>
            </a:extLst>
          </p:cNvPr>
          <p:cNvSpPr txBox="1"/>
          <p:nvPr/>
        </p:nvSpPr>
        <p:spPr>
          <a:xfrm>
            <a:off x="4029564" y="3075057"/>
            <a:ext cx="413286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2000" b="1" dirty="0" err="1"/>
              <a:t>Изработка</a:t>
            </a:r>
            <a:r>
              <a:rPr lang="ru-RU" sz="2000" b="1" dirty="0"/>
              <a:t> на веб </a:t>
            </a:r>
            <a:r>
              <a:rPr lang="ru-RU" sz="2000" b="1" dirty="0" err="1"/>
              <a:t>апликација</a:t>
            </a:r>
            <a:r>
              <a:rPr lang="ru-RU" sz="2000" b="1" dirty="0"/>
              <a:t> за </a:t>
            </a:r>
            <a:endParaRPr lang="en-US" sz="2000" b="1" dirty="0"/>
          </a:p>
          <a:p>
            <a:pPr algn="ctr"/>
            <a:r>
              <a:rPr lang="ru-RU" sz="2000" b="1" dirty="0" err="1"/>
              <a:t>менаџирање</a:t>
            </a:r>
            <a:r>
              <a:rPr lang="ru-RU" sz="2000" b="1" dirty="0"/>
              <a:t> на </a:t>
            </a:r>
            <a:r>
              <a:rPr lang="ru-RU" sz="2000" b="1" dirty="0" err="1"/>
              <a:t>форми</a:t>
            </a:r>
            <a:endParaRPr lang="en-US" sz="20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A729EE3-6D5D-11E6-13A3-66FE7722B428}"/>
              </a:ext>
            </a:extLst>
          </p:cNvPr>
          <p:cNvSpPr txBox="1"/>
          <p:nvPr/>
        </p:nvSpPr>
        <p:spPr>
          <a:xfrm>
            <a:off x="9749381" y="6006935"/>
            <a:ext cx="19752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k-MK" sz="1400" dirty="0"/>
              <a:t>Ментор: </a:t>
            </a:r>
          </a:p>
          <a:p>
            <a:r>
              <a:rPr lang="mk-MK" sz="1400" dirty="0"/>
              <a:t>д-р Бобан Јоксимоски</a:t>
            </a:r>
            <a:endParaRPr lang="en-US" sz="1400" dirty="0"/>
          </a:p>
        </p:txBody>
      </p:sp>
      <p:pic>
        <p:nvPicPr>
          <p:cNvPr id="1030" name="Picture 6" descr="Соопштение од ФИНКИ испратено до Владата и Министерството за образование и  наука – Во Центар">
            <a:extLst>
              <a:ext uri="{FF2B5EF4-FFF2-40B4-BE49-F238E27FC236}">
                <a16:creationId xmlns:a16="http://schemas.microsoft.com/office/drawing/2014/main" id="{5D94FEB4-49C8-9B16-CA7B-7C4F35A09A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0111" y="602691"/>
            <a:ext cx="5651771" cy="1114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52CE5AA-A3CD-5CD5-FBAB-0F9FED183062}"/>
              </a:ext>
            </a:extLst>
          </p:cNvPr>
          <p:cNvSpPr txBox="1"/>
          <p:nvPr/>
        </p:nvSpPr>
        <p:spPr>
          <a:xfrm>
            <a:off x="467398" y="6006935"/>
            <a:ext cx="22788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k-MK" sz="1400" dirty="0"/>
              <a:t>Изработила: </a:t>
            </a:r>
          </a:p>
          <a:p>
            <a:r>
              <a:rPr lang="mk-MK" sz="1400" dirty="0"/>
              <a:t>Моника Тодорова</a:t>
            </a:r>
            <a:r>
              <a:rPr lang="en-US" sz="1400" dirty="0"/>
              <a:t>, 201082</a:t>
            </a:r>
          </a:p>
        </p:txBody>
      </p:sp>
    </p:spTree>
    <p:extLst>
      <p:ext uri="{BB962C8B-B14F-4D97-AF65-F5344CB8AC3E}">
        <p14:creationId xmlns:p14="http://schemas.microsoft.com/office/powerpoint/2010/main" val="10266434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FormFlowDemo">
            <a:hlinkClick r:id="" action="ppaction://media"/>
            <a:extLst>
              <a:ext uri="{FF2B5EF4-FFF2-40B4-BE49-F238E27FC236}">
                <a16:creationId xmlns:a16="http://schemas.microsoft.com/office/drawing/2014/main" id="{FFE1CE6D-B451-36C6-9C78-CFB64D79326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b="1238"/>
          <a:stretch/>
        </p:blipFill>
        <p:spPr>
          <a:xfrm>
            <a:off x="0" y="457200"/>
            <a:ext cx="12192000" cy="5943598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20155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42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9984ACB-D8F8-A94F-E14F-2E94D8119C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F4667CFA-EC57-9A91-409E-81E2565855DB}"/>
              </a:ext>
            </a:extLst>
          </p:cNvPr>
          <p:cNvSpPr/>
          <p:nvPr/>
        </p:nvSpPr>
        <p:spPr>
          <a:xfrm>
            <a:off x="5220786" y="6592"/>
            <a:ext cx="6965133" cy="6858000"/>
          </a:xfrm>
          <a:prstGeom prst="rect">
            <a:avLst/>
          </a:prstGeom>
          <a:solidFill>
            <a:srgbClr val="F5F7F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36BA698-DBDA-02FB-1C06-0510D6E2AA90}"/>
              </a:ext>
            </a:extLst>
          </p:cNvPr>
          <p:cNvSpPr txBox="1"/>
          <p:nvPr/>
        </p:nvSpPr>
        <p:spPr>
          <a:xfrm>
            <a:off x="914400" y="1839716"/>
            <a:ext cx="24064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k-MK" sz="2400" b="1" dirty="0"/>
              <a:t>Што понатаму?</a:t>
            </a:r>
            <a:endParaRPr lang="en-US" sz="24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39274CD-E22E-DD4B-0E12-C5A4FC489E51}"/>
              </a:ext>
            </a:extLst>
          </p:cNvPr>
          <p:cNvSpPr txBox="1"/>
          <p:nvPr/>
        </p:nvSpPr>
        <p:spPr>
          <a:xfrm>
            <a:off x="914400" y="2398889"/>
            <a:ext cx="2157963" cy="17851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spcAft>
                <a:spcPts val="1200"/>
              </a:spcAft>
              <a:buFont typeface="Courier New" panose="02070309020205020404" pitchFamily="49" charset="0"/>
              <a:buChar char="o"/>
            </a:pPr>
            <a:r>
              <a:rPr lang="mk-MK" sz="2000" dirty="0"/>
              <a:t>Публикување</a:t>
            </a:r>
          </a:p>
          <a:p>
            <a:pPr marL="342900" indent="-342900">
              <a:spcAft>
                <a:spcPts val="1200"/>
              </a:spcAft>
              <a:buFont typeface="Courier New" panose="02070309020205020404" pitchFamily="49" charset="0"/>
              <a:buChar char="o"/>
            </a:pPr>
            <a:r>
              <a:rPr lang="mk-MK" sz="2000" dirty="0"/>
              <a:t>Маркетинг</a:t>
            </a:r>
            <a:endParaRPr lang="en-US" sz="2000" dirty="0"/>
          </a:p>
          <a:p>
            <a:pPr marL="342900" indent="-342900">
              <a:spcAft>
                <a:spcPts val="1200"/>
              </a:spcAft>
              <a:buFont typeface="Courier New" panose="02070309020205020404" pitchFamily="49" charset="0"/>
              <a:buChar char="o"/>
            </a:pPr>
            <a:r>
              <a:rPr lang="mk-MK" sz="2000" dirty="0"/>
              <a:t>Монетизација</a:t>
            </a:r>
          </a:p>
          <a:p>
            <a:pPr marL="342900" indent="-342900">
              <a:spcAft>
                <a:spcPts val="1200"/>
              </a:spcAft>
              <a:buFont typeface="Courier New" panose="02070309020205020404" pitchFamily="49" charset="0"/>
              <a:buChar char="o"/>
            </a:pPr>
            <a:r>
              <a:rPr lang="mk-MK" sz="2000" dirty="0"/>
              <a:t>Подобрувања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5D1E3F26-5805-EB7D-61BD-F215A58C33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461285"/>
            <a:ext cx="1820873" cy="491636"/>
          </a:xfrm>
          <a:prstGeom prst="rect">
            <a:avLst/>
          </a:prstGeom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4D5DDE7-7202-00F1-2688-DB12BD22A93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7586"/>
          <a:stretch/>
        </p:blipFill>
        <p:spPr>
          <a:xfrm>
            <a:off x="6558455" y="254245"/>
            <a:ext cx="5633545" cy="297666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6BECA5D-E257-58D4-11A2-DD323113D41D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70440" b="19931"/>
          <a:stretch/>
        </p:blipFill>
        <p:spPr>
          <a:xfrm>
            <a:off x="8784482" y="2890248"/>
            <a:ext cx="2835893" cy="371350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BE2E154-048D-5AB3-1AFF-BE12BD305A4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32080" y="1839716"/>
            <a:ext cx="3852750" cy="4112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75862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8E8B72C-4308-12B2-EB00-C7399956A6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B3EE819-D8C1-3418-EA90-ED96122A60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0029" y="3429000"/>
            <a:ext cx="1451941" cy="392024"/>
          </a:xfrm>
          <a:prstGeom prst="rect">
            <a:avLst/>
          </a:prstGeom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8086CE1-E221-ABFD-8F71-C4BE53C5184A}"/>
              </a:ext>
            </a:extLst>
          </p:cNvPr>
          <p:cNvSpPr txBox="1"/>
          <p:nvPr/>
        </p:nvSpPr>
        <p:spPr>
          <a:xfrm>
            <a:off x="3963044" y="2967335"/>
            <a:ext cx="42659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k-MK" sz="2400" b="1" dirty="0"/>
              <a:t>Благодарам за вниманието!</a:t>
            </a:r>
          </a:p>
        </p:txBody>
      </p:sp>
    </p:spTree>
    <p:extLst>
      <p:ext uri="{BB962C8B-B14F-4D97-AF65-F5344CB8AC3E}">
        <p14:creationId xmlns:p14="http://schemas.microsoft.com/office/powerpoint/2010/main" val="24424718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646DF1BC-2846-6B21-526E-E8F7E0A4AAD7}"/>
              </a:ext>
            </a:extLst>
          </p:cNvPr>
          <p:cNvSpPr/>
          <p:nvPr/>
        </p:nvSpPr>
        <p:spPr>
          <a:xfrm>
            <a:off x="5220786" y="6592"/>
            <a:ext cx="6965133" cy="6858000"/>
          </a:xfrm>
          <a:prstGeom prst="rect">
            <a:avLst/>
          </a:prstGeom>
          <a:solidFill>
            <a:srgbClr val="F5F7F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AD45E23-8386-BACD-18D0-F7EC510145A5}"/>
              </a:ext>
            </a:extLst>
          </p:cNvPr>
          <p:cNvSpPr txBox="1"/>
          <p:nvPr/>
        </p:nvSpPr>
        <p:spPr>
          <a:xfrm>
            <a:off x="914400" y="1839716"/>
            <a:ext cx="17363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k-MK" sz="2400" b="1" dirty="0"/>
              <a:t>Содржина</a:t>
            </a:r>
            <a:endParaRPr lang="en-US" sz="24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55800C-C75D-80AF-517B-0D99E53302B8}"/>
              </a:ext>
            </a:extLst>
          </p:cNvPr>
          <p:cNvSpPr txBox="1"/>
          <p:nvPr/>
        </p:nvSpPr>
        <p:spPr>
          <a:xfrm>
            <a:off x="914400" y="2398889"/>
            <a:ext cx="198483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mk-MK" sz="2000" dirty="0"/>
              <a:t>Веб апликација</a:t>
            </a:r>
          </a:p>
          <a:p>
            <a:pPr>
              <a:spcAft>
                <a:spcPts val="1200"/>
              </a:spcAft>
            </a:pPr>
            <a:r>
              <a:rPr lang="mk-MK" sz="2000" dirty="0"/>
              <a:t>Технологии</a:t>
            </a:r>
            <a:endParaRPr lang="en-US" sz="2000" dirty="0"/>
          </a:p>
          <a:p>
            <a:pPr>
              <a:spcAft>
                <a:spcPts val="1200"/>
              </a:spcAft>
            </a:pPr>
            <a:r>
              <a:rPr lang="mk-MK" sz="2000" dirty="0"/>
              <a:t>Архитектура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5802A5-7540-E700-7899-88790689E292}"/>
              </a:ext>
            </a:extLst>
          </p:cNvPr>
          <p:cNvSpPr txBox="1"/>
          <p:nvPr/>
        </p:nvSpPr>
        <p:spPr>
          <a:xfrm>
            <a:off x="914400" y="3780924"/>
            <a:ext cx="2858475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mk-MK" sz="2000" dirty="0"/>
              <a:t>Имплементација</a:t>
            </a:r>
            <a:endParaRPr lang="en-US" sz="2000" dirty="0"/>
          </a:p>
          <a:p>
            <a:pPr>
              <a:spcAft>
                <a:spcPts val="1200"/>
              </a:spcAft>
            </a:pPr>
            <a:r>
              <a:rPr lang="mk-MK" sz="2000" dirty="0"/>
              <a:t>Преглед на апликација</a:t>
            </a:r>
            <a:endParaRPr lang="en-US" sz="2000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855E1245-56F6-7BCA-D308-24D8E713615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7303"/>
          <a:stretch/>
        </p:blipFill>
        <p:spPr>
          <a:xfrm>
            <a:off x="6028239" y="744267"/>
            <a:ext cx="6195023" cy="5003114"/>
          </a:xfrm>
          <a:prstGeom prst="rect">
            <a:avLst/>
          </a:prstGeom>
          <a:effectLst>
            <a:glow>
              <a:schemeClr val="accent1">
                <a:alpha val="70000"/>
              </a:schemeClr>
            </a:glow>
            <a:outerShdw blurRad="50800" dist="50800" dir="5400000" sx="1000" sy="1000" algn="ctr" rotWithShape="0">
              <a:srgbClr val="000000">
                <a:alpha val="43137"/>
              </a:srgbClr>
            </a:outerShdw>
            <a:softEdge rad="25400"/>
          </a:effectLst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BFA2F29-BD93-8895-491E-669864522D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" y="461285"/>
            <a:ext cx="1820873" cy="491636"/>
          </a:xfrm>
          <a:prstGeom prst="rect">
            <a:avLst/>
          </a:prstGeom>
          <a:ln>
            <a:noFill/>
          </a:ln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12099F26-29F7-BF7E-FB0D-98775F3D9E9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b="1145"/>
          <a:stretch/>
        </p:blipFill>
        <p:spPr>
          <a:xfrm>
            <a:off x="4687275" y="4127689"/>
            <a:ext cx="6924607" cy="272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6756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3F1DE7A7-0424-294D-470A-57139CBA4049}"/>
              </a:ext>
            </a:extLst>
          </p:cNvPr>
          <p:cNvSpPr/>
          <p:nvPr/>
        </p:nvSpPr>
        <p:spPr>
          <a:xfrm>
            <a:off x="0" y="2866808"/>
            <a:ext cx="12192000" cy="3991193"/>
          </a:xfrm>
          <a:custGeom>
            <a:avLst/>
            <a:gdLst>
              <a:gd name="connsiteX0" fmla="*/ 0 w 12192000"/>
              <a:gd name="connsiteY0" fmla="*/ 0 h 3991193"/>
              <a:gd name="connsiteX1" fmla="*/ 12192000 w 12192000"/>
              <a:gd name="connsiteY1" fmla="*/ 3808546 h 3991193"/>
              <a:gd name="connsiteX2" fmla="*/ 12192000 w 12192000"/>
              <a:gd name="connsiteY2" fmla="*/ 3991193 h 3991193"/>
              <a:gd name="connsiteX3" fmla="*/ 0 w 12192000"/>
              <a:gd name="connsiteY3" fmla="*/ 3991193 h 3991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991193">
                <a:moveTo>
                  <a:pt x="0" y="0"/>
                </a:moveTo>
                <a:lnTo>
                  <a:pt x="12192000" y="3808546"/>
                </a:lnTo>
                <a:lnTo>
                  <a:pt x="12192000" y="3991193"/>
                </a:lnTo>
                <a:lnTo>
                  <a:pt x="0" y="3991193"/>
                </a:lnTo>
                <a:close/>
              </a:path>
            </a:pathLst>
          </a:custGeom>
          <a:solidFill>
            <a:srgbClr val="F5F7F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FF1799-070C-3809-6E58-EA112BE8C6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461285"/>
            <a:ext cx="1820873" cy="491636"/>
          </a:xfrm>
          <a:prstGeom prst="rect">
            <a:avLst/>
          </a:prstGeom>
          <a:ln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CF98D9F-9DF8-22B6-A29C-B3C7CE8C40B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9223"/>
          <a:stretch/>
        </p:blipFill>
        <p:spPr>
          <a:xfrm>
            <a:off x="6624536" y="2207449"/>
            <a:ext cx="4867275" cy="258532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755800C-C75D-80AF-517B-0D99E53302B8}"/>
              </a:ext>
            </a:extLst>
          </p:cNvPr>
          <p:cNvSpPr txBox="1"/>
          <p:nvPr/>
        </p:nvSpPr>
        <p:spPr>
          <a:xfrm>
            <a:off x="914400" y="1525577"/>
            <a:ext cx="51816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err="1"/>
              <a:t>FormFlow</a:t>
            </a:r>
            <a:r>
              <a:rPr lang="ru-RU" dirty="0"/>
              <a:t> е веб </a:t>
            </a:r>
            <a:r>
              <a:rPr lang="ru-RU" dirty="0" err="1"/>
              <a:t>апликација</a:t>
            </a:r>
            <a:r>
              <a:rPr lang="ru-RU" dirty="0"/>
              <a:t> </a:t>
            </a:r>
            <a:r>
              <a:rPr lang="ru-RU" dirty="0" err="1"/>
              <a:t>дизајнирана</a:t>
            </a:r>
            <a:r>
              <a:rPr lang="ru-RU" dirty="0"/>
              <a:t> </a:t>
            </a:r>
            <a:r>
              <a:rPr lang="mk-MK" dirty="0"/>
              <a:t>за </a:t>
            </a:r>
            <a:r>
              <a:rPr lang="ru-RU" dirty="0"/>
              <a:t>да го </a:t>
            </a:r>
            <a:r>
              <a:rPr lang="ru-RU" dirty="0" err="1"/>
              <a:t>поедностави</a:t>
            </a:r>
            <a:r>
              <a:rPr lang="ru-RU" dirty="0"/>
              <a:t> </a:t>
            </a:r>
            <a:r>
              <a:rPr lang="ru-RU" dirty="0" err="1"/>
              <a:t>процесот</a:t>
            </a:r>
            <a:r>
              <a:rPr lang="ru-RU" dirty="0"/>
              <a:t> на </a:t>
            </a:r>
            <a:r>
              <a:rPr lang="ru-RU" dirty="0" err="1"/>
              <a:t>изработка</a:t>
            </a:r>
            <a:r>
              <a:rPr lang="ru-RU" dirty="0"/>
              <a:t> </a:t>
            </a:r>
          </a:p>
          <a:p>
            <a:r>
              <a:rPr lang="ru-RU" dirty="0"/>
              <a:t>и </a:t>
            </a:r>
            <a:r>
              <a:rPr lang="ru-RU" dirty="0" err="1"/>
              <a:t>менаџирање</a:t>
            </a:r>
            <a:r>
              <a:rPr lang="ru-RU" dirty="0"/>
              <a:t> на </a:t>
            </a:r>
            <a:r>
              <a:rPr lang="ru-RU" dirty="0" err="1"/>
              <a:t>форми</a:t>
            </a:r>
            <a:r>
              <a:rPr lang="ru-RU" dirty="0"/>
              <a:t>. </a:t>
            </a:r>
          </a:p>
          <a:p>
            <a:endParaRPr lang="ru-RU" dirty="0"/>
          </a:p>
          <a:p>
            <a:r>
              <a:rPr lang="ru-RU" dirty="0" err="1"/>
              <a:t>Овозможува</a:t>
            </a:r>
            <a:r>
              <a:rPr lang="ru-RU" dirty="0"/>
              <a:t> </a:t>
            </a:r>
            <a:r>
              <a:rPr lang="ru-RU" dirty="0" err="1"/>
              <a:t>корисниците</a:t>
            </a:r>
            <a:r>
              <a:rPr lang="ru-RU" dirty="0"/>
              <a:t> да </a:t>
            </a:r>
            <a:r>
              <a:rPr lang="ru-RU" dirty="0" err="1"/>
              <a:t>креираат</a:t>
            </a:r>
            <a:r>
              <a:rPr lang="ru-RU" dirty="0"/>
              <a:t> </a:t>
            </a:r>
            <a:r>
              <a:rPr lang="ru-RU" dirty="0" err="1"/>
              <a:t>форми</a:t>
            </a:r>
            <a:r>
              <a:rPr lang="ru-RU" dirty="0"/>
              <a:t> </a:t>
            </a:r>
            <a:r>
              <a:rPr lang="ru-RU" dirty="0" err="1"/>
              <a:t>според</a:t>
            </a:r>
            <a:r>
              <a:rPr lang="ru-RU" dirty="0"/>
              <a:t> </a:t>
            </a:r>
            <a:r>
              <a:rPr lang="ru-RU" dirty="0" err="1"/>
              <a:t>своите</a:t>
            </a:r>
            <a:r>
              <a:rPr lang="ru-RU" dirty="0"/>
              <a:t> потреби, а </a:t>
            </a:r>
            <a:r>
              <a:rPr lang="ru-RU" dirty="0" err="1"/>
              <a:t>потоа</a:t>
            </a:r>
            <a:r>
              <a:rPr lang="ru-RU" dirty="0"/>
              <a:t> и да </a:t>
            </a:r>
            <a:r>
              <a:rPr lang="ru-RU" dirty="0" err="1"/>
              <a:t>ги</a:t>
            </a:r>
            <a:r>
              <a:rPr lang="ru-RU" dirty="0"/>
              <a:t> </a:t>
            </a:r>
            <a:r>
              <a:rPr lang="ru-RU" dirty="0" err="1"/>
              <a:t>споделат</a:t>
            </a:r>
            <a:r>
              <a:rPr lang="ru-RU" dirty="0"/>
              <a:t> или </a:t>
            </a:r>
            <a:r>
              <a:rPr lang="ru-RU" dirty="0" err="1"/>
              <a:t>поврзат</a:t>
            </a:r>
            <a:r>
              <a:rPr lang="ru-RU" dirty="0"/>
              <a:t> </a:t>
            </a:r>
            <a:r>
              <a:rPr lang="ru-RU" dirty="0" err="1"/>
              <a:t>соодве</a:t>
            </a:r>
            <a:r>
              <a:rPr lang="mk-MK" dirty="0"/>
              <a:t>тно</a:t>
            </a:r>
            <a:r>
              <a:rPr lang="ru-RU" dirty="0"/>
              <a:t>, </a:t>
            </a:r>
          </a:p>
          <a:p>
            <a:r>
              <a:rPr lang="ru-RU" dirty="0"/>
              <a:t>по </a:t>
            </a:r>
            <a:r>
              <a:rPr lang="ru-RU" dirty="0" err="1"/>
              <a:t>што</a:t>
            </a:r>
            <a:r>
              <a:rPr lang="ru-RU" dirty="0"/>
              <a:t> сите </a:t>
            </a:r>
            <a:r>
              <a:rPr lang="ru-RU" dirty="0" err="1"/>
              <a:t>одговори</a:t>
            </a:r>
            <a:r>
              <a:rPr lang="ru-RU" dirty="0"/>
              <a:t> се </a:t>
            </a:r>
            <a:r>
              <a:rPr lang="ru-RU" dirty="0" err="1"/>
              <a:t>прибираат</a:t>
            </a:r>
            <a:r>
              <a:rPr lang="ru-RU" dirty="0"/>
              <a:t> и </a:t>
            </a:r>
          </a:p>
          <a:p>
            <a:r>
              <a:rPr lang="ru-RU" dirty="0" err="1"/>
              <a:t>организираат</a:t>
            </a:r>
            <a:r>
              <a:rPr lang="ru-RU" dirty="0"/>
              <a:t> во рамки на </a:t>
            </a:r>
            <a:r>
              <a:rPr lang="ru-RU" dirty="0" err="1"/>
              <a:t>апликацијата</a:t>
            </a:r>
            <a:r>
              <a:rPr lang="ru-RU" dirty="0"/>
              <a:t>.</a:t>
            </a:r>
            <a:endParaRPr lang="mk-MK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3D0C7E-D81C-483F-BD54-A2E9CACCBB51}"/>
              </a:ext>
            </a:extLst>
          </p:cNvPr>
          <p:cNvSpPr txBox="1"/>
          <p:nvPr/>
        </p:nvSpPr>
        <p:spPr>
          <a:xfrm>
            <a:off x="914400" y="4409093"/>
            <a:ext cx="4795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err="1"/>
              <a:t>Апликацијата</a:t>
            </a:r>
            <a:r>
              <a:rPr lang="ru-RU" dirty="0"/>
              <a:t> се </a:t>
            </a:r>
            <a:r>
              <a:rPr lang="ru-RU" dirty="0" err="1"/>
              <a:t>состои</a:t>
            </a:r>
            <a:r>
              <a:rPr lang="ru-RU" dirty="0"/>
              <a:t> од </a:t>
            </a:r>
            <a:r>
              <a:rPr lang="ru-RU" dirty="0" err="1"/>
              <a:t>backend</a:t>
            </a:r>
            <a:r>
              <a:rPr lang="ru-RU" dirty="0"/>
              <a:t>, </a:t>
            </a:r>
            <a:r>
              <a:rPr lang="ru-RU" dirty="0" err="1"/>
              <a:t>frontend</a:t>
            </a:r>
            <a:r>
              <a:rPr lang="ru-RU" dirty="0"/>
              <a:t> и база на </a:t>
            </a:r>
            <a:r>
              <a:rPr lang="ru-RU" dirty="0" err="1"/>
              <a:t>податоци</a:t>
            </a:r>
            <a:r>
              <a:rPr lang="ru-RU" dirty="0"/>
              <a:t>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83170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7DC8A48-326B-C86D-A8B8-492BB82E63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5C7D599-2C24-0470-881C-C554BE6E67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461285"/>
            <a:ext cx="1820873" cy="491636"/>
          </a:xfrm>
          <a:prstGeom prst="rect">
            <a:avLst/>
          </a:prstGeom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A9FE029-1A2A-8B2D-712C-6D035E2D1AD1}"/>
              </a:ext>
            </a:extLst>
          </p:cNvPr>
          <p:cNvSpPr txBox="1"/>
          <p:nvPr/>
        </p:nvSpPr>
        <p:spPr>
          <a:xfrm>
            <a:off x="914400" y="1414206"/>
            <a:ext cx="18436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k-MK" sz="2400" b="1" dirty="0"/>
              <a:t>Технологии</a:t>
            </a:r>
            <a:endParaRPr lang="en-US" sz="24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0FAA66C-43B5-C885-36E8-698AFB6F6285}"/>
              </a:ext>
            </a:extLst>
          </p:cNvPr>
          <p:cNvSpPr txBox="1"/>
          <p:nvPr/>
        </p:nvSpPr>
        <p:spPr>
          <a:xfrm>
            <a:off x="934775" y="2054768"/>
            <a:ext cx="9448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k-MK" dirty="0"/>
              <a:t>Апликацијата е базирана на </a:t>
            </a:r>
            <a:r>
              <a:rPr lang="en-US" dirty="0"/>
              <a:t>Laravel (PHP) </a:t>
            </a:r>
            <a:r>
              <a:rPr lang="mk-MK" dirty="0"/>
              <a:t>како рамка за </a:t>
            </a:r>
            <a:r>
              <a:rPr lang="en-US" dirty="0"/>
              <a:t>back-end, MySQL </a:t>
            </a:r>
            <a:r>
              <a:rPr lang="mk-MK" dirty="0"/>
              <a:t>база на податоци, </a:t>
            </a:r>
            <a:r>
              <a:rPr lang="en-US" dirty="0"/>
              <a:t>Vue JS </a:t>
            </a:r>
            <a:r>
              <a:rPr lang="mk-MK" dirty="0"/>
              <a:t>како рамка за </a:t>
            </a:r>
            <a:r>
              <a:rPr lang="en-US" dirty="0"/>
              <a:t>front-end </a:t>
            </a:r>
            <a:r>
              <a:rPr lang="mk-MK" dirty="0"/>
              <a:t>и </a:t>
            </a:r>
            <a:r>
              <a:rPr lang="en-US" dirty="0"/>
              <a:t>Bootstrap </a:t>
            </a:r>
            <a:r>
              <a:rPr lang="mk-MK" dirty="0"/>
              <a:t>за стилизирање и дизајн.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857974F-7836-E228-31C7-7C3727D1891C}"/>
              </a:ext>
            </a:extLst>
          </p:cNvPr>
          <p:cNvGrpSpPr/>
          <p:nvPr/>
        </p:nvGrpSpPr>
        <p:grpSpPr>
          <a:xfrm>
            <a:off x="0" y="2879996"/>
            <a:ext cx="12192000" cy="2276202"/>
            <a:chOff x="0" y="2740629"/>
            <a:chExt cx="12192000" cy="2276202"/>
          </a:xfrm>
        </p:grpSpPr>
        <p:pic>
          <p:nvPicPr>
            <p:cNvPr id="4" name="Picture 2" descr="What is MySQL? - MySQL Relational Databases Explained - AWS">
              <a:extLst>
                <a:ext uri="{FF2B5EF4-FFF2-40B4-BE49-F238E27FC236}">
                  <a16:creationId xmlns:a16="http://schemas.microsoft.com/office/drawing/2014/main" id="{E8AEE7E4-12A8-7D7B-479F-87BF4F74386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258469" y="2740629"/>
              <a:ext cx="1336656" cy="69182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4" descr="Laravel Controller">
              <a:extLst>
                <a:ext uri="{FF2B5EF4-FFF2-40B4-BE49-F238E27FC236}">
                  <a16:creationId xmlns:a16="http://schemas.microsoft.com/office/drawing/2014/main" id="{86689EDE-BE02-168B-3CFC-F8C803D57AE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62248" y="2750607"/>
              <a:ext cx="1897632" cy="107893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6" descr="VueJS part 8: Creating the Vue app with CLI - DEV Community">
              <a:extLst>
                <a:ext uri="{FF2B5EF4-FFF2-40B4-BE49-F238E27FC236}">
                  <a16:creationId xmlns:a16="http://schemas.microsoft.com/office/drawing/2014/main" id="{29D6F3C9-7FFC-FE22-F397-29CD314801F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84135" y="2860624"/>
              <a:ext cx="1718851" cy="72191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91475B36-C911-618F-C630-2C8739404A29}"/>
                </a:ext>
              </a:extLst>
            </p:cNvPr>
            <p:cNvCxnSpPr/>
            <p:nvPr/>
          </p:nvCxnSpPr>
          <p:spPr>
            <a:xfrm>
              <a:off x="0" y="3647089"/>
              <a:ext cx="12192000" cy="0"/>
            </a:xfrm>
            <a:prstGeom prst="line">
              <a:avLst/>
            </a:prstGeom>
            <a:ln>
              <a:solidFill>
                <a:srgbClr val="F5F7FB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6EC22B2-C437-30E7-7F3D-D88540BFD220}"/>
                </a:ext>
              </a:extLst>
            </p:cNvPr>
            <p:cNvSpPr txBox="1"/>
            <p:nvPr/>
          </p:nvSpPr>
          <p:spPr>
            <a:xfrm>
              <a:off x="934775" y="3805830"/>
              <a:ext cx="335344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Courier New" panose="02070309020205020404" pitchFamily="49" charset="0"/>
                <a:buChar char="o"/>
              </a:pPr>
              <a:r>
                <a:rPr lang="mk-MK" dirty="0"/>
                <a:t>Едноставност</a:t>
              </a:r>
            </a:p>
            <a:p>
              <a:pPr marL="285750" indent="-285750">
                <a:buFont typeface="Courier New" panose="02070309020205020404" pitchFamily="49" charset="0"/>
                <a:buChar char="o"/>
              </a:pPr>
              <a:r>
                <a:rPr lang="mk-MK" dirty="0"/>
                <a:t>Моќност и брзина</a:t>
              </a:r>
            </a:p>
            <a:p>
              <a:pPr marL="285750" indent="-285750">
                <a:buFont typeface="Courier New" panose="02070309020205020404" pitchFamily="49" charset="0"/>
                <a:buChar char="o"/>
              </a:pPr>
              <a:r>
                <a:rPr lang="mk-MK" dirty="0"/>
                <a:t>Документација</a:t>
              </a:r>
            </a:p>
            <a:p>
              <a:pPr marL="285750" indent="-285750">
                <a:buFont typeface="Courier New" panose="02070309020205020404" pitchFamily="49" charset="0"/>
                <a:buChar char="o"/>
              </a:pPr>
              <a:r>
                <a:rPr lang="mk-MK" dirty="0"/>
                <a:t>Заедница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E938198-9686-7636-A50C-9D19606CF698}"/>
                </a:ext>
              </a:extLst>
            </p:cNvPr>
            <p:cNvSpPr txBox="1"/>
            <p:nvPr/>
          </p:nvSpPr>
          <p:spPr>
            <a:xfrm>
              <a:off x="4684135" y="3816502"/>
              <a:ext cx="335344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Courier New" panose="02070309020205020404" pitchFamily="49" charset="0"/>
                <a:buChar char="o"/>
              </a:pPr>
              <a:r>
                <a:rPr lang="mk-MK" dirty="0"/>
                <a:t>Флексибилност</a:t>
              </a:r>
            </a:p>
            <a:p>
              <a:pPr marL="285750" indent="-285750">
                <a:buFont typeface="Courier New" panose="02070309020205020404" pitchFamily="49" charset="0"/>
                <a:buChar char="o"/>
              </a:pPr>
              <a:r>
                <a:rPr lang="mk-MK" dirty="0"/>
                <a:t>Брзина</a:t>
              </a:r>
            </a:p>
            <a:p>
              <a:pPr marL="285750" indent="-285750">
                <a:buFont typeface="Courier New" panose="02070309020205020404" pitchFamily="49" charset="0"/>
                <a:buChar char="o"/>
              </a:pPr>
              <a:r>
                <a:rPr lang="mk-MK" dirty="0"/>
                <a:t>Реискористивост</a:t>
              </a:r>
            </a:p>
            <a:p>
              <a:pPr marL="285750" indent="-285750">
                <a:buFont typeface="Courier New" panose="02070309020205020404" pitchFamily="49" charset="0"/>
                <a:buChar char="o"/>
              </a:pPr>
              <a:r>
                <a:rPr lang="mk-MK" dirty="0"/>
                <a:t>Лесен за користење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C91AD80-5D91-2255-63EB-93A5FD36C7B3}"/>
                </a:ext>
              </a:extLst>
            </p:cNvPr>
            <p:cNvSpPr txBox="1"/>
            <p:nvPr/>
          </p:nvSpPr>
          <p:spPr>
            <a:xfrm>
              <a:off x="8253997" y="3805830"/>
              <a:ext cx="335344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Courier New" panose="02070309020205020404" pitchFamily="49" charset="0"/>
                <a:buChar char="o"/>
              </a:pPr>
              <a:r>
                <a:rPr lang="mk-MK" dirty="0"/>
                <a:t>Релациски модел</a:t>
              </a:r>
            </a:p>
            <a:p>
              <a:pPr marL="285750" indent="-285750">
                <a:buFont typeface="Courier New" panose="02070309020205020404" pitchFamily="49" charset="0"/>
                <a:buChar char="o"/>
              </a:pPr>
              <a:r>
                <a:rPr lang="mk-MK" dirty="0"/>
                <a:t>Високи перформанси</a:t>
              </a:r>
            </a:p>
            <a:p>
              <a:pPr marL="285750" indent="-285750">
                <a:buFont typeface="Courier New" panose="02070309020205020404" pitchFamily="49" charset="0"/>
                <a:buChar char="o"/>
              </a:pPr>
              <a:r>
                <a:rPr lang="en-US" dirty="0"/>
                <a:t>Open source</a:t>
              </a:r>
            </a:p>
            <a:p>
              <a:pPr marL="285750" indent="-285750">
                <a:buFont typeface="Courier New" panose="02070309020205020404" pitchFamily="49" charset="0"/>
                <a:buChar char="o"/>
              </a:pPr>
              <a:r>
                <a:rPr lang="mk-MK" dirty="0"/>
                <a:t>Документација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978454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4AEB79C-9CE2-0923-FC59-5E95C19449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 50">
            <a:extLst>
              <a:ext uri="{FF2B5EF4-FFF2-40B4-BE49-F238E27FC236}">
                <a16:creationId xmlns:a16="http://schemas.microsoft.com/office/drawing/2014/main" id="{5BD09909-D9C5-F7C7-381B-CC56B4109296}"/>
              </a:ext>
            </a:extLst>
          </p:cNvPr>
          <p:cNvSpPr/>
          <p:nvPr/>
        </p:nvSpPr>
        <p:spPr>
          <a:xfrm>
            <a:off x="4488363" y="-5906"/>
            <a:ext cx="1411414" cy="2748464"/>
          </a:xfrm>
          <a:prstGeom prst="rect">
            <a:avLst/>
          </a:prstGeom>
          <a:solidFill>
            <a:srgbClr val="F5F7F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3043C8F-9214-4C0D-C45E-E69F37AC3913}"/>
              </a:ext>
            </a:extLst>
          </p:cNvPr>
          <p:cNvSpPr/>
          <p:nvPr/>
        </p:nvSpPr>
        <p:spPr>
          <a:xfrm>
            <a:off x="4510482" y="4109535"/>
            <a:ext cx="1411414" cy="2748464"/>
          </a:xfrm>
          <a:prstGeom prst="rect">
            <a:avLst/>
          </a:prstGeom>
          <a:solidFill>
            <a:srgbClr val="F5F7F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525C68F-BE46-E0B7-4E28-6F327AD488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461285"/>
            <a:ext cx="1820873" cy="491636"/>
          </a:xfrm>
          <a:prstGeom prst="rect">
            <a:avLst/>
          </a:prstGeom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24C7239-A3E1-CDE9-1977-E98177F5D8B9}"/>
              </a:ext>
            </a:extLst>
          </p:cNvPr>
          <p:cNvSpPr txBox="1"/>
          <p:nvPr/>
        </p:nvSpPr>
        <p:spPr>
          <a:xfrm>
            <a:off x="914400" y="1414206"/>
            <a:ext cx="20104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k-MK" sz="2400" b="1" dirty="0"/>
              <a:t>Архитектура</a:t>
            </a:r>
            <a:endParaRPr lang="en-US" sz="24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B1F0F8-7155-5760-52DE-B2DB2EC6D9C0}"/>
              </a:ext>
            </a:extLst>
          </p:cNvPr>
          <p:cNvSpPr txBox="1"/>
          <p:nvPr/>
        </p:nvSpPr>
        <p:spPr>
          <a:xfrm>
            <a:off x="934776" y="2054768"/>
            <a:ext cx="309680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err="1"/>
              <a:t>Бидејќи</a:t>
            </a:r>
            <a:r>
              <a:rPr lang="ru-RU" dirty="0"/>
              <a:t> </a:t>
            </a:r>
            <a:r>
              <a:rPr lang="ru-RU" dirty="0" err="1"/>
              <a:t>апликацијата</a:t>
            </a:r>
            <a:r>
              <a:rPr lang="ru-RU" dirty="0"/>
              <a:t> се </a:t>
            </a:r>
            <a:r>
              <a:rPr lang="ru-RU" dirty="0" err="1"/>
              <a:t>состои</a:t>
            </a:r>
            <a:r>
              <a:rPr lang="ru-RU" dirty="0"/>
              <a:t> </a:t>
            </a:r>
            <a:r>
              <a:rPr lang="ru-RU" dirty="0" err="1"/>
              <a:t>всушност</a:t>
            </a:r>
            <a:r>
              <a:rPr lang="ru-RU" dirty="0"/>
              <a:t> од две </a:t>
            </a:r>
            <a:r>
              <a:rPr lang="ru-RU" dirty="0" err="1"/>
              <a:t>посебни</a:t>
            </a:r>
            <a:r>
              <a:rPr lang="ru-RU" dirty="0"/>
              <a:t> </a:t>
            </a:r>
            <a:r>
              <a:rPr lang="ru-RU" dirty="0" err="1"/>
              <a:t>апликации</a:t>
            </a:r>
            <a:r>
              <a:rPr lang="ru-RU" dirty="0"/>
              <a:t> за </a:t>
            </a:r>
            <a:r>
              <a:rPr lang="ru-RU" dirty="0" err="1"/>
              <a:t>backend</a:t>
            </a:r>
            <a:r>
              <a:rPr lang="ru-RU" dirty="0"/>
              <a:t> и </a:t>
            </a:r>
            <a:r>
              <a:rPr lang="ru-RU" dirty="0" err="1"/>
              <a:t>frontend</a:t>
            </a:r>
            <a:r>
              <a:rPr lang="ru-RU" dirty="0"/>
              <a:t>, </a:t>
            </a:r>
            <a:r>
              <a:rPr lang="ru-RU" dirty="0" err="1"/>
              <a:t>тие</a:t>
            </a:r>
            <a:r>
              <a:rPr lang="ru-RU" dirty="0"/>
              <a:t> </a:t>
            </a:r>
            <a:r>
              <a:rPr lang="ru-RU" dirty="0" err="1"/>
              <a:t>имаат</a:t>
            </a:r>
            <a:r>
              <a:rPr lang="ru-RU" dirty="0"/>
              <a:t> и </a:t>
            </a:r>
            <a:r>
              <a:rPr lang="ru-RU" dirty="0" err="1"/>
              <a:t>засебна</a:t>
            </a:r>
            <a:r>
              <a:rPr lang="ru-RU" dirty="0"/>
              <a:t> архитектура </a:t>
            </a:r>
            <a:r>
              <a:rPr lang="ru-RU" dirty="0" err="1"/>
              <a:t>соодветно</a:t>
            </a:r>
            <a:r>
              <a:rPr lang="ru-RU" dirty="0"/>
              <a:t>.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ru-RU" b="1" dirty="0" err="1"/>
              <a:t>Laravel</a:t>
            </a:r>
            <a:r>
              <a:rPr lang="ru-RU" dirty="0"/>
              <a:t> </a:t>
            </a:r>
            <a:r>
              <a:rPr lang="ru-RU" dirty="0" err="1"/>
              <a:t>ги</a:t>
            </a:r>
            <a:r>
              <a:rPr lang="ru-RU" dirty="0"/>
              <a:t> следи </a:t>
            </a:r>
            <a:r>
              <a:rPr lang="ru-RU" dirty="0" err="1"/>
              <a:t>принципите</a:t>
            </a:r>
            <a:r>
              <a:rPr lang="ru-RU" dirty="0"/>
              <a:t> на MVC</a:t>
            </a:r>
            <a:br>
              <a:rPr lang="en-US" dirty="0"/>
            </a:br>
            <a:endParaRPr lang="en-US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ru-RU" b="1" dirty="0" err="1"/>
              <a:t>Vue</a:t>
            </a:r>
            <a:r>
              <a:rPr lang="ru-RU" b="1" dirty="0"/>
              <a:t> JS </a:t>
            </a:r>
            <a:r>
              <a:rPr lang="ru-RU" dirty="0"/>
              <a:t>се </a:t>
            </a:r>
            <a:r>
              <a:rPr lang="ru-RU" dirty="0" err="1"/>
              <a:t>базира</a:t>
            </a:r>
            <a:r>
              <a:rPr lang="ru-RU" dirty="0"/>
              <a:t> на MVVM архитектура</a:t>
            </a:r>
            <a:endParaRPr lang="mk-MK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7F2C181-A687-8C03-4695-34627978B3EB}"/>
              </a:ext>
            </a:extLst>
          </p:cNvPr>
          <p:cNvSpPr txBox="1"/>
          <p:nvPr/>
        </p:nvSpPr>
        <p:spPr>
          <a:xfrm>
            <a:off x="4801517" y="1823935"/>
            <a:ext cx="8389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MVC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0713EFE-55DC-695A-9EC0-4C0F0BB2ECE0}"/>
              </a:ext>
            </a:extLst>
          </p:cNvPr>
          <p:cNvSpPr txBox="1"/>
          <p:nvPr/>
        </p:nvSpPr>
        <p:spPr>
          <a:xfrm>
            <a:off x="4675842" y="4721633"/>
            <a:ext cx="10695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MVVM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8FFBBF3F-FF6E-C530-B8E4-E1C30E313F0F}"/>
              </a:ext>
            </a:extLst>
          </p:cNvPr>
          <p:cNvSpPr/>
          <p:nvPr/>
        </p:nvSpPr>
        <p:spPr>
          <a:xfrm>
            <a:off x="6453349" y="2363994"/>
            <a:ext cx="1588923" cy="59436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C777C01-32F3-8B45-220C-3161AA7DD04D}"/>
              </a:ext>
            </a:extLst>
          </p:cNvPr>
          <p:cNvSpPr/>
          <p:nvPr/>
        </p:nvSpPr>
        <p:spPr>
          <a:xfrm>
            <a:off x="7989722" y="1071146"/>
            <a:ext cx="1588923" cy="59436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Controller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566347C7-FA52-9A43-7CE2-2D516FC720A4}"/>
              </a:ext>
            </a:extLst>
          </p:cNvPr>
          <p:cNvSpPr/>
          <p:nvPr/>
        </p:nvSpPr>
        <p:spPr>
          <a:xfrm>
            <a:off x="9545806" y="2363994"/>
            <a:ext cx="1588923" cy="59436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View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926A2B83-D67B-4B50-A20D-D93BAA91AECF}"/>
              </a:ext>
            </a:extLst>
          </p:cNvPr>
          <p:cNvSpPr/>
          <p:nvPr/>
        </p:nvSpPr>
        <p:spPr>
          <a:xfrm>
            <a:off x="6453349" y="5197145"/>
            <a:ext cx="1588923" cy="59436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</a:t>
            </a: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3466D152-192D-6E5A-9FE1-FA1518970BC6}"/>
              </a:ext>
            </a:extLst>
          </p:cNvPr>
          <p:cNvSpPr/>
          <p:nvPr/>
        </p:nvSpPr>
        <p:spPr>
          <a:xfrm>
            <a:off x="7989722" y="3904297"/>
            <a:ext cx="1588923" cy="59436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View Model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6F83D027-2CF2-38A7-638D-AB256BB21A6A}"/>
              </a:ext>
            </a:extLst>
          </p:cNvPr>
          <p:cNvSpPr/>
          <p:nvPr/>
        </p:nvSpPr>
        <p:spPr>
          <a:xfrm>
            <a:off x="9545806" y="5197145"/>
            <a:ext cx="1588923" cy="59436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View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2B413B4-BCF5-CFFF-BDFB-2439AFF53C4A}"/>
              </a:ext>
            </a:extLst>
          </p:cNvPr>
          <p:cNvCxnSpPr/>
          <p:nvPr/>
        </p:nvCxnSpPr>
        <p:spPr>
          <a:xfrm flipH="1">
            <a:off x="7242987" y="1491898"/>
            <a:ext cx="546538" cy="67978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65D3319A-42A7-CD75-9BAC-38BB599800C3}"/>
              </a:ext>
            </a:extLst>
          </p:cNvPr>
          <p:cNvCxnSpPr>
            <a:cxnSpLocks/>
          </p:cNvCxnSpPr>
          <p:nvPr/>
        </p:nvCxnSpPr>
        <p:spPr>
          <a:xfrm>
            <a:off x="9778842" y="1414206"/>
            <a:ext cx="593710" cy="67978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3847C0D9-9BFC-5D05-EE69-7704985287E3}"/>
              </a:ext>
            </a:extLst>
          </p:cNvPr>
          <p:cNvCxnSpPr/>
          <p:nvPr/>
        </p:nvCxnSpPr>
        <p:spPr>
          <a:xfrm>
            <a:off x="8208577" y="2661174"/>
            <a:ext cx="1187669" cy="0"/>
          </a:xfrm>
          <a:prstGeom prst="straightConnector1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E1CEAD1F-8E7C-9A24-EAE5-6B79696ACBC1}"/>
              </a:ext>
            </a:extLst>
          </p:cNvPr>
          <p:cNvSpPr txBox="1"/>
          <p:nvPr/>
        </p:nvSpPr>
        <p:spPr>
          <a:xfrm>
            <a:off x="10282285" y="1722750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7EB83099-DDD0-4229-9D7A-65E93D9273E4}"/>
              </a:ext>
            </a:extLst>
          </p:cNvPr>
          <p:cNvCxnSpPr>
            <a:cxnSpLocks/>
          </p:cNvCxnSpPr>
          <p:nvPr/>
        </p:nvCxnSpPr>
        <p:spPr>
          <a:xfrm flipV="1">
            <a:off x="7189287" y="4308830"/>
            <a:ext cx="653937" cy="73822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5DB76F6B-1DA5-F401-A4E0-E4C1F5692F03}"/>
              </a:ext>
            </a:extLst>
          </p:cNvPr>
          <p:cNvCxnSpPr>
            <a:cxnSpLocks/>
          </p:cNvCxnSpPr>
          <p:nvPr/>
        </p:nvCxnSpPr>
        <p:spPr>
          <a:xfrm flipH="1" flipV="1">
            <a:off x="9778842" y="4323300"/>
            <a:ext cx="648675" cy="72375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93C22B54-6C2E-2EE8-C7F7-E0320FF86E85}"/>
              </a:ext>
            </a:extLst>
          </p:cNvPr>
          <p:cNvSpPr txBox="1"/>
          <p:nvPr/>
        </p:nvSpPr>
        <p:spPr>
          <a:xfrm>
            <a:off x="10282285" y="4642491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FAED6C1-6F6D-109C-B67C-802DCBB047DC}"/>
              </a:ext>
            </a:extLst>
          </p:cNvPr>
          <p:cNvSpPr txBox="1"/>
          <p:nvPr/>
        </p:nvSpPr>
        <p:spPr>
          <a:xfrm>
            <a:off x="4488363" y="3259723"/>
            <a:ext cx="14114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&amp;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B2C7FDE5-8DEB-50AC-1E7D-A0BA7EF434FC}"/>
              </a:ext>
            </a:extLst>
          </p:cNvPr>
          <p:cNvSpPr/>
          <p:nvPr/>
        </p:nvSpPr>
        <p:spPr>
          <a:xfrm>
            <a:off x="0" y="5471088"/>
            <a:ext cx="3979029" cy="13869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F02872D2-D8FF-3480-FE9C-C4DC648907B5}"/>
              </a:ext>
            </a:extLst>
          </p:cNvPr>
          <p:cNvSpPr/>
          <p:nvPr/>
        </p:nvSpPr>
        <p:spPr>
          <a:xfrm>
            <a:off x="10741136" y="2571"/>
            <a:ext cx="1450864" cy="18768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3743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1FF1799-070C-3809-6E58-EA112BE8C6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461285"/>
            <a:ext cx="1820873" cy="491636"/>
          </a:xfrm>
          <a:prstGeom prst="rect">
            <a:avLst/>
          </a:prstGeom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AD45E23-8386-BACD-18D0-F7EC510145A5}"/>
              </a:ext>
            </a:extLst>
          </p:cNvPr>
          <p:cNvSpPr txBox="1"/>
          <p:nvPr/>
        </p:nvSpPr>
        <p:spPr>
          <a:xfrm>
            <a:off x="914400" y="1414206"/>
            <a:ext cx="27638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k-MK" sz="2400" b="1" dirty="0"/>
              <a:t>База на податоци</a:t>
            </a:r>
            <a:endParaRPr lang="en-US" sz="24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55800C-C75D-80AF-517B-0D99E53302B8}"/>
              </a:ext>
            </a:extLst>
          </p:cNvPr>
          <p:cNvSpPr txBox="1"/>
          <p:nvPr/>
        </p:nvSpPr>
        <p:spPr>
          <a:xfrm>
            <a:off x="914400" y="1958740"/>
            <a:ext cx="51816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err="1"/>
              <a:t>Базата</a:t>
            </a:r>
            <a:r>
              <a:rPr lang="ru-RU" dirty="0"/>
              <a:t> на </a:t>
            </a:r>
            <a:r>
              <a:rPr lang="ru-RU" dirty="0" err="1"/>
              <a:t>податоци</a:t>
            </a:r>
            <a:r>
              <a:rPr lang="ru-RU" dirty="0"/>
              <a:t> </a:t>
            </a:r>
            <a:r>
              <a:rPr lang="ru-RU" dirty="0" err="1"/>
              <a:t>овозможува</a:t>
            </a:r>
            <a:r>
              <a:rPr lang="ru-RU" dirty="0"/>
              <a:t> </a:t>
            </a:r>
            <a:r>
              <a:rPr lang="ru-RU" dirty="0" err="1"/>
              <a:t>креирање</a:t>
            </a:r>
            <a:r>
              <a:rPr lang="ru-RU" dirty="0"/>
              <a:t> и </a:t>
            </a:r>
            <a:r>
              <a:rPr lang="ru-RU" dirty="0" err="1"/>
              <a:t>управување</a:t>
            </a:r>
            <a:r>
              <a:rPr lang="ru-RU" dirty="0"/>
              <a:t> со табели во кои </a:t>
            </a:r>
            <a:r>
              <a:rPr lang="ru-RU" dirty="0" err="1"/>
              <a:t>ги</a:t>
            </a:r>
            <a:r>
              <a:rPr lang="ru-RU" dirty="0"/>
              <a:t> </a:t>
            </a:r>
            <a:r>
              <a:rPr lang="ru-RU" dirty="0" err="1"/>
              <a:t>сместуваме</a:t>
            </a:r>
            <a:r>
              <a:rPr lang="ru-RU" dirty="0"/>
              <a:t>, </a:t>
            </a:r>
            <a:r>
              <a:rPr lang="ru-RU" dirty="0" err="1"/>
              <a:t>пребаруваме</a:t>
            </a:r>
            <a:r>
              <a:rPr lang="ru-RU" dirty="0"/>
              <a:t> и </a:t>
            </a:r>
            <a:r>
              <a:rPr lang="ru-RU" dirty="0" err="1"/>
              <a:t>ажурираме</a:t>
            </a:r>
            <a:r>
              <a:rPr lang="ru-RU" dirty="0"/>
              <a:t> </a:t>
            </a:r>
            <a:r>
              <a:rPr lang="ru-RU" dirty="0" err="1"/>
              <a:t>податоците</a:t>
            </a:r>
            <a:r>
              <a:rPr lang="ru-RU" dirty="0"/>
              <a:t> кои се </a:t>
            </a:r>
            <a:r>
              <a:rPr lang="ru-RU" dirty="0" err="1"/>
              <a:t>користат</a:t>
            </a:r>
            <a:r>
              <a:rPr lang="ru-RU" dirty="0"/>
              <a:t> во </a:t>
            </a:r>
            <a:r>
              <a:rPr lang="ru-RU" dirty="0" err="1"/>
              <a:t>апликацијата</a:t>
            </a:r>
            <a:r>
              <a:rPr lang="ru-RU" dirty="0"/>
              <a:t>.</a:t>
            </a:r>
          </a:p>
          <a:p>
            <a:endParaRPr lang="ru-RU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ru-RU" dirty="0" err="1"/>
              <a:t>Податочен</a:t>
            </a:r>
            <a:r>
              <a:rPr lang="ru-RU" dirty="0"/>
              <a:t> </a:t>
            </a:r>
            <a:r>
              <a:rPr lang="ru-RU" dirty="0" err="1"/>
              <a:t>дијаграм</a:t>
            </a:r>
            <a:endParaRPr lang="ru-RU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ru-RU" dirty="0" err="1"/>
              <a:t>Ентитети</a:t>
            </a:r>
            <a:endParaRPr lang="ru-RU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ru-RU" dirty="0" err="1"/>
              <a:t>Релации</a:t>
            </a:r>
            <a:endParaRPr lang="ru-RU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ru-RU" dirty="0" err="1"/>
              <a:t>Ограничувања</a:t>
            </a:r>
            <a:endParaRPr lang="ru-RU" dirty="0"/>
          </a:p>
        </p:txBody>
      </p:sp>
      <p:pic>
        <p:nvPicPr>
          <p:cNvPr id="4" name="Picture 2" descr="What is MySQL? - MySQL Relational Databases Explained - AWS">
            <a:extLst>
              <a:ext uri="{FF2B5EF4-FFF2-40B4-BE49-F238E27FC236}">
                <a16:creationId xmlns:a16="http://schemas.microsoft.com/office/drawing/2014/main" id="{58023A3A-DD71-4873-5EEC-568BC42A8B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4492" y="3676752"/>
            <a:ext cx="1326780" cy="686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8" descr="phpMyAdmin - Wikipedia">
            <a:extLst>
              <a:ext uri="{FF2B5EF4-FFF2-40B4-BE49-F238E27FC236}">
                <a16:creationId xmlns:a16="http://schemas.microsoft.com/office/drawing/2014/main" id="{D74A8560-5BE1-D905-6EBB-C906623ACF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6785" y="4544063"/>
            <a:ext cx="1077278" cy="600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17E8C08-B61B-43C4-50BB-B7D77790D90C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r="5512"/>
          <a:stretch/>
        </p:blipFill>
        <p:spPr>
          <a:xfrm>
            <a:off x="6194063" y="1159176"/>
            <a:ext cx="5667312" cy="4539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0695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1FF1799-070C-3809-6E58-EA112BE8C6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461285"/>
            <a:ext cx="1820873" cy="491636"/>
          </a:xfrm>
          <a:prstGeom prst="rect">
            <a:avLst/>
          </a:prstGeom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AD45E23-8386-BACD-18D0-F7EC510145A5}"/>
              </a:ext>
            </a:extLst>
          </p:cNvPr>
          <p:cNvSpPr txBox="1"/>
          <p:nvPr/>
        </p:nvSpPr>
        <p:spPr>
          <a:xfrm>
            <a:off x="914400" y="1414206"/>
            <a:ext cx="1402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Backend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55800C-C75D-80AF-517B-0D99E53302B8}"/>
              </a:ext>
            </a:extLst>
          </p:cNvPr>
          <p:cNvSpPr txBox="1"/>
          <p:nvPr/>
        </p:nvSpPr>
        <p:spPr>
          <a:xfrm>
            <a:off x="929790" y="2054768"/>
            <a:ext cx="5181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Backend </a:t>
            </a:r>
            <a:r>
              <a:rPr lang="mk-MK" dirty="0"/>
              <a:t>делот </a:t>
            </a:r>
            <a:r>
              <a:rPr lang="ru-RU" dirty="0" err="1"/>
              <a:t>ги</a:t>
            </a:r>
            <a:r>
              <a:rPr lang="ru-RU" dirty="0"/>
              <a:t> </a:t>
            </a:r>
            <a:r>
              <a:rPr lang="ru-RU" dirty="0" err="1"/>
              <a:t>обработува</a:t>
            </a:r>
            <a:r>
              <a:rPr lang="ru-RU" dirty="0"/>
              <a:t> </a:t>
            </a:r>
            <a:r>
              <a:rPr lang="ru-RU" dirty="0" err="1"/>
              <a:t>барањата</a:t>
            </a:r>
            <a:r>
              <a:rPr lang="ru-RU" dirty="0"/>
              <a:t> од </a:t>
            </a:r>
            <a:r>
              <a:rPr lang="ru-RU" dirty="0" err="1"/>
              <a:t>корисничкиот</a:t>
            </a:r>
            <a:r>
              <a:rPr lang="ru-RU" dirty="0"/>
              <a:t> </a:t>
            </a:r>
            <a:r>
              <a:rPr lang="ru-RU" dirty="0" err="1"/>
              <a:t>интерфејс</a:t>
            </a:r>
            <a:r>
              <a:rPr lang="ru-RU" dirty="0"/>
              <a:t> (фронт-</a:t>
            </a:r>
            <a:r>
              <a:rPr lang="ru-RU" dirty="0" err="1"/>
              <a:t>енд</a:t>
            </a:r>
            <a:r>
              <a:rPr lang="ru-RU" dirty="0"/>
              <a:t>) и </a:t>
            </a:r>
            <a:r>
              <a:rPr lang="ru-RU" dirty="0" err="1"/>
              <a:t>испраќа</a:t>
            </a:r>
            <a:r>
              <a:rPr lang="ru-RU" dirty="0"/>
              <a:t> назад информации кои се </a:t>
            </a:r>
            <a:r>
              <a:rPr lang="ru-RU" dirty="0" err="1"/>
              <a:t>прикажуваат</a:t>
            </a:r>
            <a:r>
              <a:rPr lang="ru-RU" dirty="0"/>
              <a:t> на </a:t>
            </a:r>
            <a:r>
              <a:rPr lang="ru-RU" dirty="0" err="1"/>
              <a:t>корисникот</a:t>
            </a:r>
            <a:r>
              <a:rPr lang="ru-RU" dirty="0"/>
              <a:t>. </a:t>
            </a:r>
            <a:endParaRPr lang="mk-MK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3D0C7E-D81C-483F-BD54-A2E9CACCBB51}"/>
              </a:ext>
            </a:extLst>
          </p:cNvPr>
          <p:cNvSpPr txBox="1"/>
          <p:nvPr/>
        </p:nvSpPr>
        <p:spPr>
          <a:xfrm>
            <a:off x="7077753" y="2617006"/>
            <a:ext cx="24570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Migrations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Eloquent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Seeders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Factories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C37913-7459-70C4-2B42-C48A9FEE6A4F}"/>
              </a:ext>
            </a:extLst>
          </p:cNvPr>
          <p:cNvSpPr txBox="1"/>
          <p:nvPr/>
        </p:nvSpPr>
        <p:spPr>
          <a:xfrm>
            <a:off x="929790" y="3284688"/>
            <a:ext cx="46706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err="1"/>
              <a:t>Laravel</a:t>
            </a:r>
            <a:r>
              <a:rPr lang="ru-RU" dirty="0"/>
              <a:t> е PHP </a:t>
            </a:r>
            <a:r>
              <a:rPr lang="ru-RU" dirty="0" err="1"/>
              <a:t>фрејмворк</a:t>
            </a:r>
            <a:r>
              <a:rPr lang="ru-RU" dirty="0"/>
              <a:t> </a:t>
            </a:r>
            <a:r>
              <a:rPr lang="ru-RU" dirty="0" err="1"/>
              <a:t>кој</a:t>
            </a:r>
            <a:r>
              <a:rPr lang="ru-RU" dirty="0"/>
              <a:t> </a:t>
            </a:r>
            <a:r>
              <a:rPr lang="ru-RU" dirty="0" err="1"/>
              <a:t>овозможува</a:t>
            </a:r>
            <a:r>
              <a:rPr lang="ru-RU" dirty="0"/>
              <a:t> </a:t>
            </a:r>
            <a:r>
              <a:rPr lang="ru-RU" dirty="0" err="1"/>
              <a:t>брза</a:t>
            </a:r>
            <a:r>
              <a:rPr lang="ru-RU" dirty="0"/>
              <a:t>, </a:t>
            </a:r>
            <a:r>
              <a:rPr lang="ru-RU" dirty="0" err="1"/>
              <a:t>сигурна</a:t>
            </a:r>
            <a:r>
              <a:rPr lang="ru-RU" dirty="0"/>
              <a:t> и </a:t>
            </a:r>
            <a:r>
              <a:rPr lang="ru-RU" dirty="0" err="1"/>
              <a:t>елегантна</a:t>
            </a:r>
            <a:r>
              <a:rPr lang="ru-RU" dirty="0"/>
              <a:t> </a:t>
            </a:r>
            <a:r>
              <a:rPr lang="ru-RU" dirty="0" err="1"/>
              <a:t>изработка</a:t>
            </a:r>
            <a:r>
              <a:rPr lang="ru-RU" dirty="0"/>
              <a:t> на веб </a:t>
            </a:r>
            <a:r>
              <a:rPr lang="ru-RU" dirty="0" err="1"/>
              <a:t>апликации</a:t>
            </a:r>
            <a:r>
              <a:rPr lang="ru-RU" dirty="0"/>
              <a:t> со </a:t>
            </a:r>
            <a:r>
              <a:rPr lang="ru-RU" dirty="0" err="1"/>
              <a:t>вградено</a:t>
            </a:r>
            <a:r>
              <a:rPr lang="ru-RU" dirty="0"/>
              <a:t> </a:t>
            </a:r>
            <a:r>
              <a:rPr lang="ru-RU" dirty="0" err="1"/>
              <a:t>управување</a:t>
            </a:r>
            <a:r>
              <a:rPr lang="ru-RU" dirty="0"/>
              <a:t> на </a:t>
            </a:r>
            <a:r>
              <a:rPr lang="ru-RU" dirty="0" err="1"/>
              <a:t>бази</a:t>
            </a:r>
            <a:r>
              <a:rPr lang="ru-RU" dirty="0"/>
              <a:t>, </a:t>
            </a:r>
            <a:r>
              <a:rPr lang="ru-RU" dirty="0" err="1"/>
              <a:t>автентикација</a:t>
            </a:r>
            <a:r>
              <a:rPr lang="ru-RU" dirty="0"/>
              <a:t> и </a:t>
            </a:r>
            <a:r>
              <a:rPr lang="ru-RU" dirty="0" err="1"/>
              <a:t>рутирање</a:t>
            </a:r>
            <a:r>
              <a:rPr lang="ru-RU" dirty="0"/>
              <a:t>.</a:t>
            </a:r>
            <a:endParaRPr lang="en-US" dirty="0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E31D2167-A813-609F-7815-23936A4DB9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5300" y="4161851"/>
            <a:ext cx="5936700" cy="1406902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323A87D1-707D-7073-068F-384FF139D517}"/>
              </a:ext>
            </a:extLst>
          </p:cNvPr>
          <p:cNvSpPr txBox="1"/>
          <p:nvPr/>
        </p:nvSpPr>
        <p:spPr>
          <a:xfrm>
            <a:off x="9534778" y="2749693"/>
            <a:ext cx="24570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Routes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Middleware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Project structure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A8E5C421-8D0D-E54D-39FE-BD8F247EF526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r="5901"/>
          <a:stretch/>
        </p:blipFill>
        <p:spPr>
          <a:xfrm>
            <a:off x="4487917" y="5496304"/>
            <a:ext cx="7704083" cy="1068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0169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BB0F5E1-934E-AD49-1694-A2BEBCFBB0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4F98AE8-80E8-41E2-7F87-B3790C5AEF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461285"/>
            <a:ext cx="1820873" cy="491636"/>
          </a:xfrm>
          <a:prstGeom prst="rect">
            <a:avLst/>
          </a:prstGeom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1F74B3E-3D7B-4E77-3B0C-073DB3FFCB81}"/>
              </a:ext>
            </a:extLst>
          </p:cNvPr>
          <p:cNvSpPr txBox="1"/>
          <p:nvPr/>
        </p:nvSpPr>
        <p:spPr>
          <a:xfrm>
            <a:off x="914400" y="1414206"/>
            <a:ext cx="14505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Frontend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37B49AD-6E6C-13AD-BCBC-E0BE7C30CA2E}"/>
              </a:ext>
            </a:extLst>
          </p:cNvPr>
          <p:cNvSpPr txBox="1"/>
          <p:nvPr/>
        </p:nvSpPr>
        <p:spPr>
          <a:xfrm>
            <a:off x="929789" y="2054768"/>
            <a:ext cx="52713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</a:t>
            </a:r>
            <a:r>
              <a:rPr lang="ru-RU" dirty="0" err="1"/>
              <a:t>rontend</a:t>
            </a:r>
            <a:r>
              <a:rPr lang="ru-RU" dirty="0"/>
              <a:t> е </a:t>
            </a:r>
            <a:r>
              <a:rPr lang="ru-RU" dirty="0" err="1"/>
              <a:t>делот</a:t>
            </a:r>
            <a:r>
              <a:rPr lang="ru-RU" dirty="0"/>
              <a:t> од веб-</a:t>
            </a:r>
            <a:r>
              <a:rPr lang="ru-RU" dirty="0" err="1"/>
              <a:t>апликацијата</a:t>
            </a:r>
            <a:r>
              <a:rPr lang="ru-RU" dirty="0"/>
              <a:t> </a:t>
            </a:r>
            <a:r>
              <a:rPr lang="ru-RU" dirty="0" err="1"/>
              <a:t>кој</a:t>
            </a:r>
            <a:r>
              <a:rPr lang="ru-RU" dirty="0"/>
              <a:t> е </a:t>
            </a:r>
            <a:r>
              <a:rPr lang="ru-RU" dirty="0" err="1"/>
              <a:t>видлив</a:t>
            </a:r>
            <a:r>
              <a:rPr lang="ru-RU" dirty="0"/>
              <a:t> и интерактивен за </a:t>
            </a:r>
            <a:r>
              <a:rPr lang="ru-RU" dirty="0" err="1"/>
              <a:t>корисниците</a:t>
            </a:r>
            <a:r>
              <a:rPr lang="ru-RU" dirty="0"/>
              <a:t>. </a:t>
            </a:r>
            <a:r>
              <a:rPr lang="ru-RU" dirty="0" err="1"/>
              <a:t>Тоа</a:t>
            </a:r>
            <a:r>
              <a:rPr lang="ru-RU" dirty="0"/>
              <a:t> е </a:t>
            </a:r>
            <a:r>
              <a:rPr lang="ru-RU" dirty="0" err="1"/>
              <a:t>корисничкиот</a:t>
            </a:r>
            <a:r>
              <a:rPr lang="ru-RU" dirty="0"/>
              <a:t> </a:t>
            </a:r>
            <a:r>
              <a:rPr lang="ru-RU" dirty="0" err="1"/>
              <a:t>интерфејс</a:t>
            </a:r>
            <a:r>
              <a:rPr lang="ru-RU" dirty="0"/>
              <a:t> (UI) </a:t>
            </a:r>
            <a:r>
              <a:rPr lang="ru-RU" dirty="0" err="1"/>
              <a:t>кој</a:t>
            </a:r>
            <a:r>
              <a:rPr lang="ru-RU" dirty="0"/>
              <a:t> </a:t>
            </a:r>
            <a:r>
              <a:rPr lang="ru-RU" dirty="0" err="1"/>
              <a:t>корисниците</a:t>
            </a:r>
            <a:r>
              <a:rPr lang="ru-RU" dirty="0"/>
              <a:t> го </a:t>
            </a:r>
            <a:r>
              <a:rPr lang="ru-RU" dirty="0" err="1"/>
              <a:t>користат</a:t>
            </a:r>
            <a:r>
              <a:rPr lang="ru-RU" dirty="0"/>
              <a:t> за да </a:t>
            </a:r>
            <a:r>
              <a:rPr lang="ru-RU" dirty="0" err="1"/>
              <a:t>комуницираат</a:t>
            </a:r>
            <a:r>
              <a:rPr lang="ru-RU" dirty="0"/>
              <a:t> со </a:t>
            </a:r>
            <a:r>
              <a:rPr lang="ru-RU" dirty="0" err="1"/>
              <a:t>апликацијата</a:t>
            </a:r>
            <a:endParaRPr lang="mk-MK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855CCD6-3A81-1636-0952-D676D9AB1833}"/>
              </a:ext>
            </a:extLst>
          </p:cNvPr>
          <p:cNvSpPr txBox="1"/>
          <p:nvPr/>
        </p:nvSpPr>
        <p:spPr>
          <a:xfrm>
            <a:off x="914400" y="4597240"/>
            <a:ext cx="24570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Components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Props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Methods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Pages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4A263F-D8F1-5A11-2366-44794D23BE50}"/>
              </a:ext>
            </a:extLst>
          </p:cNvPr>
          <p:cNvSpPr txBox="1"/>
          <p:nvPr/>
        </p:nvSpPr>
        <p:spPr>
          <a:xfrm>
            <a:off x="929790" y="3284688"/>
            <a:ext cx="46706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Vue.js е JavaScript </a:t>
            </a:r>
            <a:r>
              <a:rPr lang="ru-RU" dirty="0" err="1"/>
              <a:t>фрејмворк</a:t>
            </a:r>
            <a:r>
              <a:rPr lang="ru-RU" dirty="0"/>
              <a:t> за </a:t>
            </a:r>
            <a:r>
              <a:rPr lang="ru-RU" dirty="0" err="1"/>
              <a:t>изработка</a:t>
            </a:r>
            <a:r>
              <a:rPr lang="ru-RU" dirty="0"/>
              <a:t> на </a:t>
            </a:r>
            <a:r>
              <a:rPr lang="ru-RU" dirty="0" err="1"/>
              <a:t>динамички</a:t>
            </a:r>
            <a:r>
              <a:rPr lang="ru-RU" dirty="0"/>
              <a:t> и компонентно-</a:t>
            </a:r>
            <a:r>
              <a:rPr lang="ru-RU" dirty="0" err="1"/>
              <a:t>базирани</a:t>
            </a:r>
            <a:r>
              <a:rPr lang="ru-RU" dirty="0"/>
              <a:t> </a:t>
            </a:r>
            <a:r>
              <a:rPr lang="ru-RU" dirty="0" err="1"/>
              <a:t>кориснички</a:t>
            </a:r>
            <a:r>
              <a:rPr lang="ru-RU" dirty="0"/>
              <a:t> </a:t>
            </a:r>
            <a:r>
              <a:rPr lang="ru-RU" dirty="0" err="1"/>
              <a:t>интерфејси</a:t>
            </a:r>
            <a:r>
              <a:rPr lang="ru-RU" dirty="0"/>
              <a:t> со </a:t>
            </a:r>
            <a:r>
              <a:rPr lang="ru-RU" dirty="0" err="1"/>
              <a:t>едноставна</a:t>
            </a:r>
            <a:r>
              <a:rPr lang="ru-RU" dirty="0"/>
              <a:t> </a:t>
            </a:r>
            <a:r>
              <a:rPr lang="ru-RU" dirty="0" err="1"/>
              <a:t>интеграција</a:t>
            </a:r>
            <a:r>
              <a:rPr lang="ru-RU" dirty="0"/>
              <a:t> и </a:t>
            </a:r>
            <a:r>
              <a:rPr lang="ru-RU" dirty="0" err="1"/>
              <a:t>висока</a:t>
            </a:r>
            <a:r>
              <a:rPr lang="ru-RU" dirty="0"/>
              <a:t> </a:t>
            </a:r>
            <a:r>
              <a:rPr lang="ru-RU" dirty="0" err="1"/>
              <a:t>флексибилност</a:t>
            </a:r>
            <a:r>
              <a:rPr lang="ru-RU" dirty="0"/>
              <a:t>.</a:t>
            </a:r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D2AAA22-2D0D-AB86-F2E8-07EF7990D2D7}"/>
              </a:ext>
            </a:extLst>
          </p:cNvPr>
          <p:cNvSpPr txBox="1"/>
          <p:nvPr/>
        </p:nvSpPr>
        <p:spPr>
          <a:xfrm>
            <a:off x="3371425" y="4729927"/>
            <a:ext cx="24570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 err="1"/>
              <a:t>Npm</a:t>
            </a:r>
            <a:endParaRPr lang="en-US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State with </a:t>
            </a:r>
            <a:r>
              <a:rPr lang="en-US" dirty="0" err="1"/>
              <a:t>Pinia</a:t>
            </a:r>
            <a:endParaRPr lang="en-US" dirty="0"/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Axios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C0E47D8-1D69-5E93-0929-6007FF7E2D9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13441"/>
          <a:stretch/>
        </p:blipFill>
        <p:spPr>
          <a:xfrm>
            <a:off x="6750507" y="2290932"/>
            <a:ext cx="5441493" cy="3362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9782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DD585FD-5B2A-EF8E-EE28-EB3C14E920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355AB61F-65A4-625C-747D-95CBE5AF32B9}"/>
              </a:ext>
            </a:extLst>
          </p:cNvPr>
          <p:cNvSpPr/>
          <p:nvPr/>
        </p:nvSpPr>
        <p:spPr>
          <a:xfrm>
            <a:off x="8397766" y="0"/>
            <a:ext cx="3792319" cy="20547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CA9F7E-6859-1B62-3BA6-D6A1BD26C7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461285"/>
            <a:ext cx="1820873" cy="491636"/>
          </a:xfrm>
          <a:prstGeom prst="rect">
            <a:avLst/>
          </a:prstGeom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A43A970-B18D-6D99-2A23-A286296973AF}"/>
              </a:ext>
            </a:extLst>
          </p:cNvPr>
          <p:cNvSpPr txBox="1"/>
          <p:nvPr/>
        </p:nvSpPr>
        <p:spPr>
          <a:xfrm>
            <a:off x="914400" y="1414206"/>
            <a:ext cx="37224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k-MK" sz="2400" b="1" dirty="0"/>
              <a:t>Приказ на апликацијата</a:t>
            </a:r>
            <a:endParaRPr lang="en-US" sz="24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203B034-A583-DBA6-20AE-752EB3852967}"/>
              </a:ext>
            </a:extLst>
          </p:cNvPr>
          <p:cNvSpPr txBox="1"/>
          <p:nvPr/>
        </p:nvSpPr>
        <p:spPr>
          <a:xfrm>
            <a:off x="929789" y="2054768"/>
            <a:ext cx="52713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FormFlow</a:t>
            </a:r>
            <a:r>
              <a:rPr lang="en-US" dirty="0"/>
              <a:t> </a:t>
            </a:r>
            <a:r>
              <a:rPr lang="mk-MK" dirty="0"/>
              <a:t>овозможува креирање на проекти, форми за проектите и менаџирање на одговорите за соодветните форми.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04F299-781E-A1CA-7100-39E6EF0EB23D}"/>
              </a:ext>
            </a:extLst>
          </p:cNvPr>
          <p:cNvSpPr txBox="1"/>
          <p:nvPr/>
        </p:nvSpPr>
        <p:spPr>
          <a:xfrm>
            <a:off x="914400" y="2999739"/>
            <a:ext cx="46706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err="1"/>
              <a:t>Едноставно</a:t>
            </a:r>
            <a:r>
              <a:rPr lang="ru-RU" dirty="0"/>
              <a:t> </a:t>
            </a:r>
            <a:r>
              <a:rPr lang="ru-RU" dirty="0" err="1"/>
              <a:t>дизајнирани</a:t>
            </a:r>
            <a:r>
              <a:rPr lang="ru-RU" dirty="0"/>
              <a:t> </a:t>
            </a:r>
            <a:r>
              <a:rPr lang="ru-RU" dirty="0" err="1"/>
              <a:t>екрани</a:t>
            </a:r>
            <a:r>
              <a:rPr lang="ru-RU" dirty="0"/>
              <a:t> </a:t>
            </a:r>
            <a:r>
              <a:rPr lang="ru-RU" dirty="0" err="1"/>
              <a:t>интуитивни</a:t>
            </a:r>
            <a:r>
              <a:rPr lang="en-US" dirty="0"/>
              <a:t> </a:t>
            </a:r>
            <a:r>
              <a:rPr lang="mk-MK" dirty="0"/>
              <a:t>за</a:t>
            </a:r>
            <a:r>
              <a:rPr lang="ru-RU" dirty="0"/>
              <a:t> </a:t>
            </a:r>
            <a:r>
              <a:rPr lang="ru-RU" dirty="0" err="1"/>
              <a:t>навигирање</a:t>
            </a:r>
            <a:r>
              <a:rPr lang="ru-RU" dirty="0"/>
              <a:t>.</a:t>
            </a:r>
            <a:endParaRPr lang="mk-MK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5FF904F-CCF9-BFBA-B909-5DB9EA30ECA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17050"/>
          <a:stretch/>
        </p:blipFill>
        <p:spPr>
          <a:xfrm>
            <a:off x="5412429" y="3823884"/>
            <a:ext cx="5693923" cy="221224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7F773D2-9C44-9898-FE46-052557C16C56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0156" t="6010" r="26757" b="6519"/>
          <a:stretch/>
        </p:blipFill>
        <p:spPr>
          <a:xfrm>
            <a:off x="8865592" y="3537323"/>
            <a:ext cx="3324493" cy="288092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C1FF204-22C6-5CFE-6C06-95369BB9E4C2}"/>
              </a:ext>
            </a:extLst>
          </p:cNvPr>
          <p:cNvSpPr txBox="1"/>
          <p:nvPr/>
        </p:nvSpPr>
        <p:spPr>
          <a:xfrm>
            <a:off x="914400" y="3746826"/>
            <a:ext cx="6101254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mk-MK" dirty="0"/>
              <a:t>Регистрација и најава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mk-MK" dirty="0"/>
              <a:t>Креирање / менаџирање проекти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mk-MK" dirty="0"/>
              <a:t>Креирање / менаџирање форми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mk-MK" dirty="0"/>
              <a:t>Прибирање на одговори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mk-MK" dirty="0"/>
              <a:t>Приказ и менаџирање на одговори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mk-MK" dirty="0"/>
              <a:t>Филтрирање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mk-MK" dirty="0"/>
              <a:t>Аналитика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62DF9312-70CE-DE4E-4A08-4603EB74461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6000" y="850273"/>
            <a:ext cx="5669187" cy="2666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5210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2527</TotalTime>
  <Words>2252</Words>
  <Application>Microsoft Office PowerPoint</Application>
  <PresentationFormat>Widescreen</PresentationFormat>
  <Paragraphs>180</Paragraphs>
  <Slides>12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Aptos</vt:lpstr>
      <vt:lpstr>Aptos Display</vt:lpstr>
      <vt:lpstr>Arial</vt:lpstr>
      <vt:lpstr>Courier New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Тодорова Моника</dc:creator>
  <cp:lastModifiedBy>Тодорова Моника</cp:lastModifiedBy>
  <cp:revision>14</cp:revision>
  <dcterms:created xsi:type="dcterms:W3CDTF">2024-08-28T17:46:24Z</dcterms:created>
  <dcterms:modified xsi:type="dcterms:W3CDTF">2024-12-23T22:24:18Z</dcterms:modified>
</cp:coreProperties>
</file>

<file path=docProps/thumbnail.jpeg>
</file>